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22"/>
  </p:notesMasterIdLst>
  <p:sldIdLst>
    <p:sldId id="256" r:id="rId2"/>
    <p:sldId id="281" r:id="rId3"/>
    <p:sldId id="257" r:id="rId4"/>
    <p:sldId id="260" r:id="rId5"/>
    <p:sldId id="267" r:id="rId6"/>
    <p:sldId id="297" r:id="rId7"/>
    <p:sldId id="372" r:id="rId8"/>
    <p:sldId id="373" r:id="rId9"/>
    <p:sldId id="374" r:id="rId10"/>
    <p:sldId id="376" r:id="rId11"/>
    <p:sldId id="377" r:id="rId12"/>
    <p:sldId id="375" r:id="rId13"/>
    <p:sldId id="298" r:id="rId14"/>
    <p:sldId id="299" r:id="rId15"/>
    <p:sldId id="300" r:id="rId16"/>
    <p:sldId id="301" r:id="rId17"/>
    <p:sldId id="302" r:id="rId18"/>
    <p:sldId id="303" r:id="rId19"/>
    <p:sldId id="304" r:id="rId20"/>
    <p:sldId id="305" r:id="rId21"/>
    <p:sldId id="380" r:id="rId22"/>
    <p:sldId id="381" r:id="rId23"/>
    <p:sldId id="378" r:id="rId24"/>
    <p:sldId id="379"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63" r:id="rId46"/>
    <p:sldId id="356" r:id="rId47"/>
    <p:sldId id="355" r:id="rId48"/>
    <p:sldId id="357" r:id="rId49"/>
    <p:sldId id="334" r:id="rId50"/>
    <p:sldId id="364" r:id="rId51"/>
    <p:sldId id="335" r:id="rId52"/>
    <p:sldId id="365" r:id="rId53"/>
    <p:sldId id="336" r:id="rId54"/>
    <p:sldId id="366" r:id="rId55"/>
    <p:sldId id="329" r:id="rId56"/>
    <p:sldId id="367" r:id="rId57"/>
    <p:sldId id="331" r:id="rId58"/>
    <p:sldId id="368" r:id="rId59"/>
    <p:sldId id="332" r:id="rId60"/>
    <p:sldId id="369" r:id="rId61"/>
    <p:sldId id="330" r:id="rId62"/>
    <p:sldId id="370" r:id="rId63"/>
    <p:sldId id="333" r:id="rId64"/>
    <p:sldId id="371" r:id="rId65"/>
    <p:sldId id="326" r:id="rId66"/>
    <p:sldId id="327" r:id="rId67"/>
    <p:sldId id="382" r:id="rId68"/>
    <p:sldId id="383" r:id="rId69"/>
    <p:sldId id="384" r:id="rId70"/>
    <p:sldId id="385" r:id="rId71"/>
    <p:sldId id="386" r:id="rId72"/>
    <p:sldId id="387" r:id="rId73"/>
    <p:sldId id="388" r:id="rId74"/>
    <p:sldId id="389" r:id="rId75"/>
    <p:sldId id="390" r:id="rId76"/>
    <p:sldId id="391" r:id="rId77"/>
    <p:sldId id="392" r:id="rId78"/>
    <p:sldId id="347" r:id="rId79"/>
    <p:sldId id="348" r:id="rId80"/>
    <p:sldId id="349" r:id="rId81"/>
    <p:sldId id="350" r:id="rId82"/>
    <p:sldId id="351" r:id="rId83"/>
    <p:sldId id="352" r:id="rId84"/>
    <p:sldId id="353" r:id="rId85"/>
    <p:sldId id="354" r:id="rId86"/>
    <p:sldId id="393" r:id="rId87"/>
    <p:sldId id="359" r:id="rId88"/>
    <p:sldId id="360" r:id="rId89"/>
    <p:sldId id="361" r:id="rId90"/>
    <p:sldId id="259" r:id="rId91"/>
    <p:sldId id="261" r:id="rId92"/>
    <p:sldId id="263" r:id="rId93"/>
    <p:sldId id="264" r:id="rId94"/>
    <p:sldId id="296" r:id="rId95"/>
    <p:sldId id="268" r:id="rId96"/>
    <p:sldId id="269" r:id="rId97"/>
    <p:sldId id="271" r:id="rId98"/>
    <p:sldId id="272" r:id="rId99"/>
    <p:sldId id="273" r:id="rId100"/>
    <p:sldId id="274" r:id="rId101"/>
    <p:sldId id="275" r:id="rId102"/>
    <p:sldId id="276" r:id="rId103"/>
    <p:sldId id="277" r:id="rId104"/>
    <p:sldId id="278" r:id="rId105"/>
    <p:sldId id="279" r:id="rId106"/>
    <p:sldId id="280" r:id="rId107"/>
    <p:sldId id="295" r:id="rId108"/>
    <p:sldId id="282" r:id="rId109"/>
    <p:sldId id="283" r:id="rId110"/>
    <p:sldId id="284" r:id="rId111"/>
    <p:sldId id="285" r:id="rId112"/>
    <p:sldId id="286" r:id="rId113"/>
    <p:sldId id="287" r:id="rId114"/>
    <p:sldId id="288" r:id="rId115"/>
    <p:sldId id="289" r:id="rId116"/>
    <p:sldId id="290" r:id="rId117"/>
    <p:sldId id="291" r:id="rId118"/>
    <p:sldId id="292" r:id="rId119"/>
    <p:sldId id="293" r:id="rId120"/>
    <p:sldId id="294" r:id="rId121"/>
  </p:sldIdLst>
  <p:sldSz cx="9144000" cy="5143500" type="screen16x9"/>
  <p:notesSz cx="6858000" cy="9144000"/>
  <p:embeddedFontLst>
    <p:embeddedFont>
      <p:font typeface="Calibri" panose="020F0502020204030204" pitchFamily="34" charset="0"/>
      <p:regular r:id="rId123"/>
      <p:bold r:id="rId124"/>
      <p:italic r:id="rId125"/>
      <p:boldItalic r:id="rId126"/>
    </p:embeddedFont>
    <p:embeddedFont>
      <p:font typeface="EB Garamond" panose="00000500000000000000" pitchFamily="2" charset="0"/>
      <p:regular r:id="rId127"/>
      <p:bold r:id="rId128"/>
      <p:italic r:id="rId129"/>
      <p:boldItalic r:id="rId130"/>
    </p:embeddedFont>
    <p:embeddedFont>
      <p:font typeface="Frank Ruhl Libre" panose="00000500000000000000" pitchFamily="2" charset="-79"/>
      <p:regular r:id="rId131"/>
      <p:bold r:id="rId132"/>
    </p:embeddedFont>
    <p:embeddedFont>
      <p:font typeface="Marcellus SC" panose="020B0604020202020204" charset="0"/>
      <p:regular r:id="rId133"/>
    </p:embeddedFont>
    <p:embeddedFont>
      <p:font typeface="Montserrat" panose="00000500000000000000" pitchFamily="2" charset="0"/>
      <p:regular r:id="rId134"/>
      <p:bold r:id="rId135"/>
      <p:italic r:id="rId136"/>
      <p:boldItalic r:id="rId1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E002E0-993C-7B7A-F236-BF8FF93AF3EB}" v="72" dt="2024-04-10T14:13:38.808"/>
    <p1510:client id="{56AF5860-DCA8-39B7-4B77-B269B86AEDD9}" v="28" dt="2024-04-10T00:47:15.221"/>
    <p1510:client id="{F2186DE5-2FDA-85A7-3A63-086B5C6FC88D}" v="139" dt="2024-04-10T03:35:09.425"/>
    <p1510:client id="{F3B39A32-49F2-C8A8-D1F6-8F01B8F5EAF5}" v="1" dt="2024-04-10T00:44:31.595"/>
  </p1510:revLst>
</p1510:revInfo>
</file>

<file path=ppt/tableStyles.xml><?xml version="1.0" encoding="utf-8"?>
<a:tblStyleLst xmlns:a="http://schemas.openxmlformats.org/drawingml/2006/main" def="{77440280-1317-496E-8091-AA561011D6F3}">
  <a:tblStyle styleId="{77440280-1317-496E-8091-AA561011D6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20BC59-F255-424C-A300-F03B26B73AB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fntdata"/><Relationship Id="rId128"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2.fntdata"/><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3.fntdata"/><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1.fntdata"/><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ạt Biện" userId="c3d8cbd83613b6bb" providerId="Windows Live" clId="Web-{F3B39A32-49F2-C8A8-D1F6-8F01B8F5EAF5}"/>
    <pc:docChg chg="addSld">
      <pc:chgData name="Đạt Biện" userId="c3d8cbd83613b6bb" providerId="Windows Live" clId="Web-{F3B39A32-49F2-C8A8-D1F6-8F01B8F5EAF5}" dt="2024-04-10T00:44:31.595" v="0"/>
      <pc:docMkLst>
        <pc:docMk/>
      </pc:docMkLst>
      <pc:sldChg chg="add replId">
        <pc:chgData name="Đạt Biện" userId="c3d8cbd83613b6bb" providerId="Windows Live" clId="Web-{F3B39A32-49F2-C8A8-D1F6-8F01B8F5EAF5}" dt="2024-04-10T00:44:31.595" v="0"/>
        <pc:sldMkLst>
          <pc:docMk/>
          <pc:sldMk cId="509085699" sldId="362"/>
        </pc:sldMkLst>
      </pc:sldChg>
    </pc:docChg>
  </pc:docChgLst>
  <pc:docChgLst>
    <pc:chgData name="Đạt Biện" userId="c3d8cbd83613b6bb" providerId="Windows Live" clId="Web-{23E002E0-993C-7B7A-F236-BF8FF93AF3EB}"/>
    <pc:docChg chg="addSld delSld modSld">
      <pc:chgData name="Đạt Biện" userId="c3d8cbd83613b6bb" providerId="Windows Live" clId="Web-{23E002E0-993C-7B7A-F236-BF8FF93AF3EB}" dt="2024-04-10T14:13:38.808" v="61" actId="14100"/>
      <pc:docMkLst>
        <pc:docMk/>
      </pc:docMkLst>
      <pc:sldChg chg="modSp add replId">
        <pc:chgData name="Đạt Biện" userId="c3d8cbd83613b6bb" providerId="Windows Live" clId="Web-{23E002E0-993C-7B7A-F236-BF8FF93AF3EB}" dt="2024-04-10T14:13:38.808" v="61" actId="14100"/>
        <pc:sldMkLst>
          <pc:docMk/>
          <pc:sldMk cId="1829930392" sldId="374"/>
        </pc:sldMkLst>
        <pc:spChg chg="mod">
          <ac:chgData name="Đạt Biện" userId="c3d8cbd83613b6bb" providerId="Windows Live" clId="Web-{23E002E0-993C-7B7A-F236-BF8FF93AF3EB}" dt="2024-04-10T13:45:53.251" v="1" actId="20577"/>
          <ac:spMkLst>
            <pc:docMk/>
            <pc:sldMk cId="1829930392" sldId="374"/>
            <ac:spMk id="6" creationId="{FFBAE32B-2B34-4DC3-6895-724DA66F2440}"/>
          </ac:spMkLst>
        </pc:spChg>
        <pc:picChg chg="mod">
          <ac:chgData name="Đạt Biện" userId="c3d8cbd83613b6bb" providerId="Windows Live" clId="Web-{23E002E0-993C-7B7A-F236-BF8FF93AF3EB}" dt="2024-04-10T14:13:38.808" v="61" actId="14100"/>
          <ac:picMkLst>
            <pc:docMk/>
            <pc:sldMk cId="1829930392" sldId="374"/>
            <ac:picMk id="7" creationId="{3123A8F9-455F-3C83-5713-4DEBEFFC3E0B}"/>
          </ac:picMkLst>
        </pc:picChg>
      </pc:sldChg>
      <pc:sldChg chg="modSp add replId">
        <pc:chgData name="Đạt Biện" userId="c3d8cbd83613b6bb" providerId="Windows Live" clId="Web-{23E002E0-993C-7B7A-F236-BF8FF93AF3EB}" dt="2024-04-10T14:13:00.510" v="55" actId="14100"/>
        <pc:sldMkLst>
          <pc:docMk/>
          <pc:sldMk cId="1484317559" sldId="375"/>
        </pc:sldMkLst>
        <pc:spChg chg="mod">
          <ac:chgData name="Đạt Biện" userId="c3d8cbd83613b6bb" providerId="Windows Live" clId="Web-{23E002E0-993C-7B7A-F236-BF8FF93AF3EB}" dt="2024-04-10T13:50:04.432" v="32" actId="1076"/>
          <ac:spMkLst>
            <pc:docMk/>
            <pc:sldMk cId="1484317559" sldId="375"/>
            <ac:spMk id="4" creationId="{AC0E4459-4AE4-0B75-9CDF-E64891A42231}"/>
          </ac:spMkLst>
        </pc:spChg>
        <pc:spChg chg="mod">
          <ac:chgData name="Đạt Biện" userId="c3d8cbd83613b6bb" providerId="Windows Live" clId="Web-{23E002E0-993C-7B7A-F236-BF8FF93AF3EB}" dt="2024-04-10T13:50:11.229" v="33" actId="1076"/>
          <ac:spMkLst>
            <pc:docMk/>
            <pc:sldMk cId="1484317559" sldId="375"/>
            <ac:spMk id="6" creationId="{FFBAE32B-2B34-4DC3-6895-724DA66F2440}"/>
          </ac:spMkLst>
        </pc:spChg>
        <pc:picChg chg="mod">
          <ac:chgData name="Đạt Biện" userId="c3d8cbd83613b6bb" providerId="Windows Live" clId="Web-{23E002E0-993C-7B7A-F236-BF8FF93AF3EB}" dt="2024-04-10T14:13:00.510" v="55" actId="14100"/>
          <ac:picMkLst>
            <pc:docMk/>
            <pc:sldMk cId="1484317559" sldId="375"/>
            <ac:picMk id="7" creationId="{3123A8F9-455F-3C83-5713-4DEBEFFC3E0B}"/>
          </ac:picMkLst>
        </pc:picChg>
      </pc:sldChg>
      <pc:sldChg chg="modSp add del replId">
        <pc:chgData name="Đạt Biện" userId="c3d8cbd83613b6bb" providerId="Windows Live" clId="Web-{23E002E0-993C-7B7A-F236-BF8FF93AF3EB}" dt="2024-04-10T14:13:26.386" v="59" actId="14100"/>
        <pc:sldMkLst>
          <pc:docMk/>
          <pc:sldMk cId="1377289357" sldId="376"/>
        </pc:sldMkLst>
        <pc:spChg chg="mod">
          <ac:chgData name="Đạt Biện" userId="c3d8cbd83613b6bb" providerId="Windows Live" clId="Web-{23E002E0-993C-7B7A-F236-BF8FF93AF3EB}" dt="2024-04-10T13:49:03.867" v="22" actId="1076"/>
          <ac:spMkLst>
            <pc:docMk/>
            <pc:sldMk cId="1377289357" sldId="376"/>
            <ac:spMk id="4" creationId="{AC0E4459-4AE4-0B75-9CDF-E64891A42231}"/>
          </ac:spMkLst>
        </pc:spChg>
        <pc:spChg chg="mod">
          <ac:chgData name="Đạt Biện" userId="c3d8cbd83613b6bb" providerId="Windows Live" clId="Web-{23E002E0-993C-7B7A-F236-BF8FF93AF3EB}" dt="2024-04-10T13:49:54.291" v="31" actId="1076"/>
          <ac:spMkLst>
            <pc:docMk/>
            <pc:sldMk cId="1377289357" sldId="376"/>
            <ac:spMk id="6" creationId="{FFBAE32B-2B34-4DC3-6895-724DA66F2440}"/>
          </ac:spMkLst>
        </pc:spChg>
        <pc:picChg chg="mod">
          <ac:chgData name="Đạt Biện" userId="c3d8cbd83613b6bb" providerId="Windows Live" clId="Web-{23E002E0-993C-7B7A-F236-BF8FF93AF3EB}" dt="2024-04-10T14:13:26.386" v="59" actId="14100"/>
          <ac:picMkLst>
            <pc:docMk/>
            <pc:sldMk cId="1377289357" sldId="376"/>
            <ac:picMk id="7" creationId="{3123A8F9-455F-3C83-5713-4DEBEFFC3E0B}"/>
          </ac:picMkLst>
        </pc:picChg>
      </pc:sldChg>
      <pc:sldChg chg="modSp add replId">
        <pc:chgData name="Đạt Biện" userId="c3d8cbd83613b6bb" providerId="Windows Live" clId="Web-{23E002E0-993C-7B7A-F236-BF8FF93AF3EB}" dt="2024-04-10T14:13:18.464" v="57" actId="14100"/>
        <pc:sldMkLst>
          <pc:docMk/>
          <pc:sldMk cId="1927785539" sldId="377"/>
        </pc:sldMkLst>
        <pc:spChg chg="mod">
          <ac:chgData name="Đạt Biện" userId="c3d8cbd83613b6bb" providerId="Windows Live" clId="Web-{23E002E0-993C-7B7A-F236-BF8FF93AF3EB}" dt="2024-04-10T14:02:28.817" v="48" actId="20577"/>
          <ac:spMkLst>
            <pc:docMk/>
            <pc:sldMk cId="1927785539" sldId="377"/>
            <ac:spMk id="6" creationId="{FFBAE32B-2B34-4DC3-6895-724DA66F2440}"/>
          </ac:spMkLst>
        </pc:spChg>
        <pc:picChg chg="mod">
          <ac:chgData name="Đạt Biện" userId="c3d8cbd83613b6bb" providerId="Windows Live" clId="Web-{23E002E0-993C-7B7A-F236-BF8FF93AF3EB}" dt="2024-04-10T14:13:18.464" v="57" actId="14100"/>
          <ac:picMkLst>
            <pc:docMk/>
            <pc:sldMk cId="1927785539" sldId="377"/>
            <ac:picMk id="7" creationId="{3123A8F9-455F-3C83-5713-4DEBEFFC3E0B}"/>
          </ac:picMkLst>
        </pc:picChg>
      </pc:sldChg>
    </pc:docChg>
  </pc:docChgLst>
  <pc:docChgLst>
    <pc:chgData name="Đạt Biện" userId="c3d8cbd83613b6bb" providerId="Windows Live" clId="Web-{56AF5860-DCA8-39B7-4B77-B269B86AEDD9}"/>
    <pc:docChg chg="modSld">
      <pc:chgData name="Đạt Biện" userId="c3d8cbd83613b6bb" providerId="Windows Live" clId="Web-{56AF5860-DCA8-39B7-4B77-B269B86AEDD9}" dt="2024-04-10T00:47:15.221" v="18" actId="1076"/>
      <pc:docMkLst>
        <pc:docMk/>
      </pc:docMkLst>
      <pc:sldChg chg="modSp">
        <pc:chgData name="Đạt Biện" userId="c3d8cbd83613b6bb" providerId="Windows Live" clId="Web-{56AF5860-DCA8-39B7-4B77-B269B86AEDD9}" dt="2024-04-10T00:47:15.221" v="18" actId="1076"/>
        <pc:sldMkLst>
          <pc:docMk/>
          <pc:sldMk cId="2217063844" sldId="329"/>
        </pc:sldMkLst>
        <pc:spChg chg="mod">
          <ac:chgData name="Đạt Biện" userId="c3d8cbd83613b6bb" providerId="Windows Live" clId="Web-{56AF5860-DCA8-39B7-4B77-B269B86AEDD9}" dt="2024-04-10T00:46:34.142" v="12" actId="20577"/>
          <ac:spMkLst>
            <pc:docMk/>
            <pc:sldMk cId="2217063844" sldId="329"/>
            <ac:spMk id="11" creationId="{5797474E-019A-4BBA-B8C3-4DA843E69BA3}"/>
          </ac:spMkLst>
        </pc:spChg>
        <pc:picChg chg="mod">
          <ac:chgData name="Đạt Biện" userId="c3d8cbd83613b6bb" providerId="Windows Live" clId="Web-{56AF5860-DCA8-39B7-4B77-B269B86AEDD9}" dt="2024-04-10T00:47:15.221" v="18" actId="1076"/>
          <ac:picMkLst>
            <pc:docMk/>
            <pc:sldMk cId="2217063844" sldId="329"/>
            <ac:picMk id="2050" creationId="{050BE2CF-3700-427E-A12D-F196BB0D5E20}"/>
          </ac:picMkLst>
        </pc:picChg>
      </pc:sldChg>
      <pc:sldChg chg="addSp delSp modSp">
        <pc:chgData name="Đạt Biện" userId="c3d8cbd83613b6bb" providerId="Windows Live" clId="Web-{56AF5860-DCA8-39B7-4B77-B269B86AEDD9}" dt="2024-04-10T00:46:56.111" v="16" actId="1076"/>
        <pc:sldMkLst>
          <pc:docMk/>
          <pc:sldMk cId="509085699" sldId="362"/>
        </pc:sldMkLst>
        <pc:spChg chg="add mod">
          <ac:chgData name="Đạt Biện" userId="c3d8cbd83613b6bb" providerId="Windows Live" clId="Web-{56AF5860-DCA8-39B7-4B77-B269B86AEDD9}" dt="2024-04-10T00:46:56.111" v="16" actId="1076"/>
          <ac:spMkLst>
            <pc:docMk/>
            <pc:sldMk cId="509085699" sldId="362"/>
            <ac:spMk id="3" creationId="{50ECCEE9-3103-BD63-BAD9-2BF186EEF324}"/>
          </ac:spMkLst>
        </pc:spChg>
        <pc:spChg chg="del mod">
          <ac:chgData name="Đạt Biện" userId="c3d8cbd83613b6bb" providerId="Windows Live" clId="Web-{56AF5860-DCA8-39B7-4B77-B269B86AEDD9}" dt="2024-04-10T00:46:52.658" v="15"/>
          <ac:spMkLst>
            <pc:docMk/>
            <pc:sldMk cId="509085699" sldId="362"/>
            <ac:spMk id="11" creationId="{5797474E-019A-4BBA-B8C3-4DA843E69BA3}"/>
          </ac:spMkLst>
        </pc:spChg>
        <pc:spChg chg="del">
          <ac:chgData name="Đạt Biện" userId="c3d8cbd83613b6bb" providerId="Windows Live" clId="Web-{56AF5860-DCA8-39B7-4B77-B269B86AEDD9}" dt="2024-04-10T00:46:11.016" v="2"/>
          <ac:spMkLst>
            <pc:docMk/>
            <pc:sldMk cId="509085699" sldId="362"/>
            <ac:spMk id="12" creationId="{A1A52CEE-9328-41B2-B577-A80D1DE938D1}"/>
          </ac:spMkLst>
        </pc:spChg>
        <pc:picChg chg="del mod">
          <ac:chgData name="Đạt Biện" userId="c3d8cbd83613b6bb" providerId="Windows Live" clId="Web-{56AF5860-DCA8-39B7-4B77-B269B86AEDD9}" dt="2024-04-10T00:46:06.313" v="1"/>
          <ac:picMkLst>
            <pc:docMk/>
            <pc:sldMk cId="509085699" sldId="362"/>
            <ac:picMk id="2050" creationId="{050BE2CF-3700-427E-A12D-F196BB0D5E20}"/>
          </ac:picMkLst>
        </pc:picChg>
      </pc:sldChg>
    </pc:docChg>
  </pc:docChgLst>
  <pc:docChgLst>
    <pc:chgData name="Đạt Biện" userId="c3d8cbd83613b6bb" providerId="Windows Live" clId="Web-{F2186DE5-2FDA-85A7-3A63-086B5C6FC88D}"/>
    <pc:docChg chg="addSld delSld modSld">
      <pc:chgData name="Đạt Biện" userId="c3d8cbd83613b6bb" providerId="Windows Live" clId="Web-{F2186DE5-2FDA-85A7-3A63-086B5C6FC88D}" dt="2024-04-10T03:35:09.425" v="129" actId="1076"/>
      <pc:docMkLst>
        <pc:docMk/>
      </pc:docMkLst>
      <pc:sldChg chg="delSp modSp">
        <pc:chgData name="Đạt Biện" userId="c3d8cbd83613b6bb" providerId="Windows Live" clId="Web-{F2186DE5-2FDA-85A7-3A63-086B5C6FC88D}" dt="2024-04-10T03:20:27.740" v="1" actId="1076"/>
        <pc:sldMkLst>
          <pc:docMk/>
          <pc:sldMk cId="3249395765" sldId="325"/>
        </pc:sldMkLst>
        <pc:spChg chg="del">
          <ac:chgData name="Đạt Biện" userId="c3d8cbd83613b6bb" providerId="Windows Live" clId="Web-{F2186DE5-2FDA-85A7-3A63-086B5C6FC88D}" dt="2024-04-10T03:20:24.678" v="0"/>
          <ac:spMkLst>
            <pc:docMk/>
            <pc:sldMk cId="3249395765" sldId="325"/>
            <ac:spMk id="11" creationId="{5797474E-019A-4BBA-B8C3-4DA843E69BA3}"/>
          </ac:spMkLst>
        </pc:spChg>
        <pc:picChg chg="mod">
          <ac:chgData name="Đạt Biện" userId="c3d8cbd83613b6bb" providerId="Windows Live" clId="Web-{F2186DE5-2FDA-85A7-3A63-086B5C6FC88D}" dt="2024-04-10T03:20:27.740" v="1" actId="1076"/>
          <ac:picMkLst>
            <pc:docMk/>
            <pc:sldMk cId="3249395765" sldId="325"/>
            <ac:picMk id="8" creationId="{EF18CAAD-B1B9-4297-AD39-DD16FD198C97}"/>
          </ac:picMkLst>
        </pc:picChg>
      </pc:sldChg>
      <pc:sldChg chg="delSp modSp">
        <pc:chgData name="Đạt Biện" userId="c3d8cbd83613b6bb" providerId="Windows Live" clId="Web-{F2186DE5-2FDA-85A7-3A63-086B5C6FC88D}" dt="2024-04-10T03:30:15.666" v="76" actId="1076"/>
        <pc:sldMkLst>
          <pc:docMk/>
          <pc:sldMk cId="2217063844" sldId="329"/>
        </pc:sldMkLst>
        <pc:spChg chg="del">
          <ac:chgData name="Đạt Biện" userId="c3d8cbd83613b6bb" providerId="Windows Live" clId="Web-{F2186DE5-2FDA-85A7-3A63-086B5C6FC88D}" dt="2024-04-10T03:29:18.820" v="66"/>
          <ac:spMkLst>
            <pc:docMk/>
            <pc:sldMk cId="2217063844" sldId="329"/>
            <ac:spMk id="11" creationId="{5797474E-019A-4BBA-B8C3-4DA843E69BA3}"/>
          </ac:spMkLst>
        </pc:spChg>
        <pc:picChg chg="mod">
          <ac:chgData name="Đạt Biện" userId="c3d8cbd83613b6bb" providerId="Windows Live" clId="Web-{F2186DE5-2FDA-85A7-3A63-086B5C6FC88D}" dt="2024-04-10T03:30:15.666" v="76" actId="1076"/>
          <ac:picMkLst>
            <pc:docMk/>
            <pc:sldMk cId="2217063844" sldId="329"/>
            <ac:picMk id="2050" creationId="{050BE2CF-3700-427E-A12D-F196BB0D5E20}"/>
          </ac:picMkLst>
        </pc:picChg>
      </pc:sldChg>
      <pc:sldChg chg="delSp">
        <pc:chgData name="Đạt Biện" userId="c3d8cbd83613b6bb" providerId="Windows Live" clId="Web-{F2186DE5-2FDA-85A7-3A63-086B5C6FC88D}" dt="2024-04-10T03:33:06.921" v="109"/>
        <pc:sldMkLst>
          <pc:docMk/>
          <pc:sldMk cId="4291847087" sldId="330"/>
        </pc:sldMkLst>
        <pc:spChg chg="del">
          <ac:chgData name="Đạt Biện" userId="c3d8cbd83613b6bb" providerId="Windows Live" clId="Web-{F2186DE5-2FDA-85A7-3A63-086B5C6FC88D}" dt="2024-04-10T03:33:06.921" v="109"/>
          <ac:spMkLst>
            <pc:docMk/>
            <pc:sldMk cId="4291847087" sldId="330"/>
            <ac:spMk id="11" creationId="{5797474E-019A-4BBA-B8C3-4DA843E69BA3}"/>
          </ac:spMkLst>
        </pc:spChg>
      </pc:sldChg>
      <pc:sldChg chg="delSp modSp">
        <pc:chgData name="Đạt Biện" userId="c3d8cbd83613b6bb" providerId="Windows Live" clId="Web-{F2186DE5-2FDA-85A7-3A63-086B5C6FC88D}" dt="2024-04-10T03:30:48.073" v="82" actId="1076"/>
        <pc:sldMkLst>
          <pc:docMk/>
          <pc:sldMk cId="3325344033" sldId="331"/>
        </pc:sldMkLst>
        <pc:spChg chg="del">
          <ac:chgData name="Đạt Biện" userId="c3d8cbd83613b6bb" providerId="Windows Live" clId="Web-{F2186DE5-2FDA-85A7-3A63-086B5C6FC88D}" dt="2024-04-10T03:30:40.354" v="79"/>
          <ac:spMkLst>
            <pc:docMk/>
            <pc:sldMk cId="3325344033" sldId="331"/>
            <ac:spMk id="11" creationId="{5797474E-019A-4BBA-B8C3-4DA843E69BA3}"/>
          </ac:spMkLst>
        </pc:spChg>
        <pc:picChg chg="mod">
          <ac:chgData name="Đạt Biện" userId="c3d8cbd83613b6bb" providerId="Windows Live" clId="Web-{F2186DE5-2FDA-85A7-3A63-086B5C6FC88D}" dt="2024-04-10T03:30:48.073" v="82" actId="1076"/>
          <ac:picMkLst>
            <pc:docMk/>
            <pc:sldMk cId="3325344033" sldId="331"/>
            <ac:picMk id="4098" creationId="{44FABFA0-007A-41E5-9499-24F458ED5582}"/>
          </ac:picMkLst>
        </pc:picChg>
      </pc:sldChg>
      <pc:sldChg chg="delSp modSp">
        <pc:chgData name="Đạt Biện" userId="c3d8cbd83613b6bb" providerId="Windows Live" clId="Web-{F2186DE5-2FDA-85A7-3A63-086B5C6FC88D}" dt="2024-04-10T03:32:01.044" v="96" actId="14100"/>
        <pc:sldMkLst>
          <pc:docMk/>
          <pc:sldMk cId="2744662912" sldId="332"/>
        </pc:sldMkLst>
        <pc:spChg chg="del">
          <ac:chgData name="Đạt Biện" userId="c3d8cbd83613b6bb" providerId="Windows Live" clId="Web-{F2186DE5-2FDA-85A7-3A63-086B5C6FC88D}" dt="2024-04-10T03:31:55.950" v="94"/>
          <ac:spMkLst>
            <pc:docMk/>
            <pc:sldMk cId="2744662912" sldId="332"/>
            <ac:spMk id="11" creationId="{5797474E-019A-4BBA-B8C3-4DA843E69BA3}"/>
          </ac:spMkLst>
        </pc:spChg>
        <pc:picChg chg="mod">
          <ac:chgData name="Đạt Biện" userId="c3d8cbd83613b6bb" providerId="Windows Live" clId="Web-{F2186DE5-2FDA-85A7-3A63-086B5C6FC88D}" dt="2024-04-10T03:32:01.044" v="96" actId="14100"/>
          <ac:picMkLst>
            <pc:docMk/>
            <pc:sldMk cId="2744662912" sldId="332"/>
            <ac:picMk id="5122" creationId="{F6D97D59-0D68-4F58-A132-3C3DF88B304B}"/>
          </ac:picMkLst>
        </pc:picChg>
      </pc:sldChg>
      <pc:sldChg chg="delSp">
        <pc:chgData name="Đạt Biện" userId="c3d8cbd83613b6bb" providerId="Windows Live" clId="Web-{F2186DE5-2FDA-85A7-3A63-086B5C6FC88D}" dt="2024-04-10T03:34:23.596" v="121"/>
        <pc:sldMkLst>
          <pc:docMk/>
          <pc:sldMk cId="1674289519" sldId="333"/>
        </pc:sldMkLst>
        <pc:spChg chg="del">
          <ac:chgData name="Đạt Biện" userId="c3d8cbd83613b6bb" providerId="Windows Live" clId="Web-{F2186DE5-2FDA-85A7-3A63-086B5C6FC88D}" dt="2024-04-10T03:34:23.596" v="121"/>
          <ac:spMkLst>
            <pc:docMk/>
            <pc:sldMk cId="1674289519" sldId="333"/>
            <ac:spMk id="11" creationId="{5797474E-019A-4BBA-B8C3-4DA843E69BA3}"/>
          </ac:spMkLst>
        </pc:spChg>
      </pc:sldChg>
      <pc:sldChg chg="delSp modSp">
        <pc:chgData name="Đạt Biện" userId="c3d8cbd83613b6bb" providerId="Windows Live" clId="Web-{F2186DE5-2FDA-85A7-3A63-086B5C6FC88D}" dt="2024-04-10T03:22:05.368" v="21" actId="1076"/>
        <pc:sldMkLst>
          <pc:docMk/>
          <pc:sldMk cId="3144220943" sldId="334"/>
        </pc:sldMkLst>
        <pc:spChg chg="del">
          <ac:chgData name="Đạt Biện" userId="c3d8cbd83613b6bb" providerId="Windows Live" clId="Web-{F2186DE5-2FDA-85A7-3A63-086B5C6FC88D}" dt="2024-04-10T03:21:58.165" v="18"/>
          <ac:spMkLst>
            <pc:docMk/>
            <pc:sldMk cId="3144220943" sldId="334"/>
            <ac:spMk id="11" creationId="{5797474E-019A-4BBA-B8C3-4DA843E69BA3}"/>
          </ac:spMkLst>
        </pc:spChg>
        <pc:picChg chg="mod">
          <ac:chgData name="Đạt Biện" userId="c3d8cbd83613b6bb" providerId="Windows Live" clId="Web-{F2186DE5-2FDA-85A7-3A63-086B5C6FC88D}" dt="2024-04-10T03:22:05.368" v="21" actId="1076"/>
          <ac:picMkLst>
            <pc:docMk/>
            <pc:sldMk cId="3144220943" sldId="334"/>
            <ac:picMk id="7170" creationId="{9CEEB50E-9190-489A-A24B-222B34696657}"/>
          </ac:picMkLst>
        </pc:picChg>
      </pc:sldChg>
      <pc:sldChg chg="delSp modSp">
        <pc:chgData name="Đạt Biện" userId="c3d8cbd83613b6bb" providerId="Windows Live" clId="Web-{F2186DE5-2FDA-85A7-3A63-086B5C6FC88D}" dt="2024-04-10T03:24:23.857" v="40" actId="1076"/>
        <pc:sldMkLst>
          <pc:docMk/>
          <pc:sldMk cId="4027545513" sldId="335"/>
        </pc:sldMkLst>
        <pc:spChg chg="del">
          <ac:chgData name="Đạt Biện" userId="c3d8cbd83613b6bb" providerId="Windows Live" clId="Web-{F2186DE5-2FDA-85A7-3A63-086B5C6FC88D}" dt="2024-04-10T03:24:19.217" v="38"/>
          <ac:spMkLst>
            <pc:docMk/>
            <pc:sldMk cId="4027545513" sldId="335"/>
            <ac:spMk id="11" creationId="{5797474E-019A-4BBA-B8C3-4DA843E69BA3}"/>
          </ac:spMkLst>
        </pc:spChg>
        <pc:picChg chg="mod">
          <ac:chgData name="Đạt Biện" userId="c3d8cbd83613b6bb" providerId="Windows Live" clId="Web-{F2186DE5-2FDA-85A7-3A63-086B5C6FC88D}" dt="2024-04-10T03:24:23.857" v="40" actId="1076"/>
          <ac:picMkLst>
            <pc:docMk/>
            <pc:sldMk cId="4027545513" sldId="335"/>
            <ac:picMk id="6146" creationId="{B3E4685E-D6A1-4B18-9744-7980FAE2127A}"/>
          </ac:picMkLst>
        </pc:picChg>
      </pc:sldChg>
      <pc:sldChg chg="delSp modSp">
        <pc:chgData name="Đạt Biện" userId="c3d8cbd83613b6bb" providerId="Windows Live" clId="Web-{F2186DE5-2FDA-85A7-3A63-086B5C6FC88D}" dt="2024-04-10T03:25:31.672" v="51" actId="14100"/>
        <pc:sldMkLst>
          <pc:docMk/>
          <pc:sldMk cId="4051488486" sldId="336"/>
        </pc:sldMkLst>
        <pc:spChg chg="del">
          <ac:chgData name="Đạt Biện" userId="c3d8cbd83613b6bb" providerId="Windows Live" clId="Web-{F2186DE5-2FDA-85A7-3A63-086B5C6FC88D}" dt="2024-04-10T03:25:22.562" v="49"/>
          <ac:spMkLst>
            <pc:docMk/>
            <pc:sldMk cId="4051488486" sldId="336"/>
            <ac:spMk id="11" creationId="{5797474E-019A-4BBA-B8C3-4DA843E69BA3}"/>
          </ac:spMkLst>
        </pc:spChg>
        <pc:picChg chg="mod">
          <ac:chgData name="Đạt Biện" userId="c3d8cbd83613b6bb" providerId="Windows Live" clId="Web-{F2186DE5-2FDA-85A7-3A63-086B5C6FC88D}" dt="2024-04-10T03:25:31.672" v="51" actId="14100"/>
          <ac:picMkLst>
            <pc:docMk/>
            <pc:sldMk cId="4051488486" sldId="336"/>
            <ac:picMk id="8194" creationId="{317BF153-5732-4648-8828-754597A8EFC1}"/>
          </ac:picMkLst>
        </pc:picChg>
      </pc:sldChg>
      <pc:sldChg chg="del">
        <pc:chgData name="Đạt Biện" userId="c3d8cbd83613b6bb" providerId="Windows Live" clId="Web-{F2186DE5-2FDA-85A7-3A63-086B5C6FC88D}" dt="2024-04-10T03:29:27.227" v="67"/>
        <pc:sldMkLst>
          <pc:docMk/>
          <pc:sldMk cId="509085699" sldId="362"/>
        </pc:sldMkLst>
      </pc:sldChg>
      <pc:sldChg chg="addSp delSp modSp add replId">
        <pc:chgData name="Đạt Biện" userId="c3d8cbd83613b6bb" providerId="Windows Live" clId="Web-{F2186DE5-2FDA-85A7-3A63-086B5C6FC88D}" dt="2024-04-10T03:21:39.821" v="17" actId="1076"/>
        <pc:sldMkLst>
          <pc:docMk/>
          <pc:sldMk cId="353541419" sldId="363"/>
        </pc:sldMkLst>
        <pc:spChg chg="del">
          <ac:chgData name="Đạt Biện" userId="c3d8cbd83613b6bb" providerId="Windows Live" clId="Web-{F2186DE5-2FDA-85A7-3A63-086B5C6FC88D}" dt="2024-04-10T03:20:42.397" v="3"/>
          <ac:spMkLst>
            <pc:docMk/>
            <pc:sldMk cId="353541419" sldId="363"/>
            <ac:spMk id="12" creationId="{A1A52CEE-9328-41B2-B577-A80D1DE938D1}"/>
          </ac:spMkLst>
        </pc:spChg>
        <pc:picChg chg="add mod">
          <ac:chgData name="Đạt Biện" userId="c3d8cbd83613b6bb" providerId="Windows Live" clId="Web-{F2186DE5-2FDA-85A7-3A63-086B5C6FC88D}" dt="2024-04-10T03:21:36.930" v="16" actId="14100"/>
          <ac:picMkLst>
            <pc:docMk/>
            <pc:sldMk cId="353541419" sldId="363"/>
            <ac:picMk id="2" creationId="{A2EF27D0-1AC3-DDA4-196A-FC1AE46D7F52}"/>
          </ac:picMkLst>
        </pc:picChg>
        <pc:picChg chg="mod">
          <ac:chgData name="Đạt Biện" userId="c3d8cbd83613b6bb" providerId="Windows Live" clId="Web-{F2186DE5-2FDA-85A7-3A63-086B5C6FC88D}" dt="2024-04-10T03:21:39.821" v="17" actId="1076"/>
          <ac:picMkLst>
            <pc:docMk/>
            <pc:sldMk cId="353541419" sldId="363"/>
            <ac:picMk id="8" creationId="{EF18CAAD-B1B9-4297-AD39-DD16FD198C97}"/>
          </ac:picMkLst>
        </pc:picChg>
      </pc:sldChg>
      <pc:sldChg chg="addSp delSp modSp add replId">
        <pc:chgData name="Đạt Biện" userId="c3d8cbd83613b6bb" providerId="Windows Live" clId="Web-{F2186DE5-2FDA-85A7-3A63-086B5C6FC88D}" dt="2024-04-10T03:23:49.356" v="37" actId="1076"/>
        <pc:sldMkLst>
          <pc:docMk/>
          <pc:sldMk cId="2892035980" sldId="364"/>
        </pc:sldMkLst>
        <pc:spChg chg="add mod">
          <ac:chgData name="Đạt Biện" userId="c3d8cbd83613b6bb" providerId="Windows Live" clId="Web-{F2186DE5-2FDA-85A7-3A63-086B5C6FC88D}" dt="2024-04-10T03:23:40.606" v="36" actId="1076"/>
          <ac:spMkLst>
            <pc:docMk/>
            <pc:sldMk cId="2892035980" sldId="364"/>
            <ac:spMk id="3" creationId="{91C032EA-F772-99FF-FCF3-E0FEA5A7AD27}"/>
          </ac:spMkLst>
        </pc:spChg>
        <pc:spChg chg="del">
          <ac:chgData name="Đạt Biện" userId="c3d8cbd83613b6bb" providerId="Windows Live" clId="Web-{F2186DE5-2FDA-85A7-3A63-086B5C6FC88D}" dt="2024-04-10T03:22:14.166" v="23"/>
          <ac:spMkLst>
            <pc:docMk/>
            <pc:sldMk cId="2892035980" sldId="364"/>
            <ac:spMk id="12" creationId="{A1A52CEE-9328-41B2-B577-A80D1DE938D1}"/>
          </ac:spMkLst>
        </pc:spChg>
        <pc:picChg chg="add mod">
          <ac:chgData name="Đạt Biện" userId="c3d8cbd83613b6bb" providerId="Windows Live" clId="Web-{F2186DE5-2FDA-85A7-3A63-086B5C6FC88D}" dt="2024-04-10T03:22:46.964" v="29" actId="1076"/>
          <ac:picMkLst>
            <pc:docMk/>
            <pc:sldMk cId="2892035980" sldId="364"/>
            <ac:picMk id="2" creationId="{35AE1D38-7EE2-F4BD-ABE9-6B9509347102}"/>
          </ac:picMkLst>
        </pc:picChg>
        <pc:picChg chg="mod">
          <ac:chgData name="Đạt Biện" userId="c3d8cbd83613b6bb" providerId="Windows Live" clId="Web-{F2186DE5-2FDA-85A7-3A63-086B5C6FC88D}" dt="2024-04-10T03:23:49.356" v="37" actId="1076"/>
          <ac:picMkLst>
            <pc:docMk/>
            <pc:sldMk cId="2892035980" sldId="364"/>
            <ac:picMk id="7170" creationId="{9CEEB50E-9190-489A-A24B-222B34696657}"/>
          </ac:picMkLst>
        </pc:picChg>
      </pc:sldChg>
      <pc:sldChg chg="addSp delSp modSp add replId">
        <pc:chgData name="Đạt Biện" userId="c3d8cbd83613b6bb" providerId="Windows Live" clId="Web-{F2186DE5-2FDA-85A7-3A63-086B5C6FC88D}" dt="2024-04-10T03:25:05.406" v="48" actId="1076"/>
        <pc:sldMkLst>
          <pc:docMk/>
          <pc:sldMk cId="1983207873" sldId="365"/>
        </pc:sldMkLst>
        <pc:spChg chg="add">
          <ac:chgData name="Đạt Biện" userId="c3d8cbd83613b6bb" providerId="Windows Live" clId="Web-{F2186DE5-2FDA-85A7-3A63-086B5C6FC88D}" dt="2024-04-10T03:24:41.874" v="43"/>
          <ac:spMkLst>
            <pc:docMk/>
            <pc:sldMk cId="1983207873" sldId="365"/>
            <ac:spMk id="3" creationId="{9047D502-5EC9-FFED-9B44-C0DF766CBD72}"/>
          </ac:spMkLst>
        </pc:spChg>
        <pc:spChg chg="del">
          <ac:chgData name="Đạt Biện" userId="c3d8cbd83613b6bb" providerId="Windows Live" clId="Web-{F2186DE5-2FDA-85A7-3A63-086B5C6FC88D}" dt="2024-04-10T03:24:33.717" v="42"/>
          <ac:spMkLst>
            <pc:docMk/>
            <pc:sldMk cId="1983207873" sldId="365"/>
            <ac:spMk id="12" creationId="{A1A52CEE-9328-41B2-B577-A80D1DE938D1}"/>
          </ac:spMkLst>
        </pc:spChg>
        <pc:picChg chg="add mod">
          <ac:chgData name="Đạt Biện" userId="c3d8cbd83613b6bb" providerId="Windows Live" clId="Web-{F2186DE5-2FDA-85A7-3A63-086B5C6FC88D}" dt="2024-04-10T03:25:05.406" v="48" actId="1076"/>
          <ac:picMkLst>
            <pc:docMk/>
            <pc:sldMk cId="1983207873" sldId="365"/>
            <ac:picMk id="4" creationId="{D32D4DE9-3464-B1EB-2B58-BC3E7402AB05}"/>
          </ac:picMkLst>
        </pc:picChg>
        <pc:picChg chg="mod">
          <ac:chgData name="Đạt Biện" userId="c3d8cbd83613b6bb" providerId="Windows Live" clId="Web-{F2186DE5-2FDA-85A7-3A63-086B5C6FC88D}" dt="2024-04-10T03:25:02.843" v="47" actId="1076"/>
          <ac:picMkLst>
            <pc:docMk/>
            <pc:sldMk cId="1983207873" sldId="365"/>
            <ac:picMk id="6146" creationId="{B3E4685E-D6A1-4B18-9744-7980FAE2127A}"/>
          </ac:picMkLst>
        </pc:picChg>
      </pc:sldChg>
      <pc:sldChg chg="addSp delSp modSp add replId">
        <pc:chgData name="Đạt Biện" userId="c3d8cbd83613b6bb" providerId="Windows Live" clId="Web-{F2186DE5-2FDA-85A7-3A63-086B5C6FC88D}" dt="2024-04-10T03:26:43.502" v="64" actId="1076"/>
        <pc:sldMkLst>
          <pc:docMk/>
          <pc:sldMk cId="3726361736" sldId="366"/>
        </pc:sldMkLst>
        <pc:spChg chg="add mod">
          <ac:chgData name="Đạt Biện" userId="c3d8cbd83613b6bb" providerId="Windows Live" clId="Web-{F2186DE5-2FDA-85A7-3A63-086B5C6FC88D}" dt="2024-04-10T03:26:43.502" v="64" actId="1076"/>
          <ac:spMkLst>
            <pc:docMk/>
            <pc:sldMk cId="3726361736" sldId="366"/>
            <ac:spMk id="3" creationId="{69DAD361-3643-A7CA-507C-C060E219EF47}"/>
          </ac:spMkLst>
        </pc:spChg>
        <pc:spChg chg="del">
          <ac:chgData name="Đạt Biện" userId="c3d8cbd83613b6bb" providerId="Windows Live" clId="Web-{F2186DE5-2FDA-85A7-3A63-086B5C6FC88D}" dt="2024-04-10T03:25:41.813" v="53"/>
          <ac:spMkLst>
            <pc:docMk/>
            <pc:sldMk cId="3726361736" sldId="366"/>
            <ac:spMk id="12" creationId="{A1A52CEE-9328-41B2-B577-A80D1DE938D1}"/>
          </ac:spMkLst>
        </pc:spChg>
        <pc:picChg chg="add mod">
          <ac:chgData name="Đạt Biện" userId="c3d8cbd83613b6bb" providerId="Windows Live" clId="Web-{F2186DE5-2FDA-85A7-3A63-086B5C6FC88D}" dt="2024-04-10T03:26:37.799" v="63" actId="1076"/>
          <ac:picMkLst>
            <pc:docMk/>
            <pc:sldMk cId="3726361736" sldId="366"/>
            <ac:picMk id="4" creationId="{3159F822-D9C9-A0DD-44AE-4313E77835BD}"/>
          </ac:picMkLst>
        </pc:picChg>
        <pc:picChg chg="mod">
          <ac:chgData name="Đạt Biện" userId="c3d8cbd83613b6bb" providerId="Windows Live" clId="Web-{F2186DE5-2FDA-85A7-3A63-086B5C6FC88D}" dt="2024-04-10T03:26:31.877" v="61" actId="14100"/>
          <ac:picMkLst>
            <pc:docMk/>
            <pc:sldMk cId="3726361736" sldId="366"/>
            <ac:picMk id="8194" creationId="{317BF153-5732-4648-8828-754597A8EFC1}"/>
          </ac:picMkLst>
        </pc:picChg>
      </pc:sldChg>
      <pc:sldChg chg="addSp delSp modSp add replId">
        <pc:chgData name="Đạt Biện" userId="c3d8cbd83613b6bb" providerId="Windows Live" clId="Web-{F2186DE5-2FDA-85A7-3A63-086B5C6FC88D}" dt="2024-04-10T03:30:31.979" v="78" actId="1076"/>
        <pc:sldMkLst>
          <pc:docMk/>
          <pc:sldMk cId="2298075376" sldId="367"/>
        </pc:sldMkLst>
        <pc:spChg chg="add mod">
          <ac:chgData name="Đạt Biện" userId="c3d8cbd83613b6bb" providerId="Windows Live" clId="Web-{F2186DE5-2FDA-85A7-3A63-086B5C6FC88D}" dt="2024-04-10T03:30:31.979" v="78" actId="1076"/>
          <ac:spMkLst>
            <pc:docMk/>
            <pc:sldMk cId="2298075376" sldId="367"/>
            <ac:spMk id="4" creationId="{D8EEA890-A250-221F-EDBA-DF2C65101F1D}"/>
          </ac:spMkLst>
        </pc:spChg>
        <pc:spChg chg="del">
          <ac:chgData name="Đạt Biện" userId="c3d8cbd83613b6bb" providerId="Windows Live" clId="Web-{F2186DE5-2FDA-85A7-3A63-086B5C6FC88D}" dt="2024-04-10T03:29:38.649" v="70"/>
          <ac:spMkLst>
            <pc:docMk/>
            <pc:sldMk cId="2298075376" sldId="367"/>
            <ac:spMk id="12" creationId="{A1A52CEE-9328-41B2-B577-A80D1DE938D1}"/>
          </ac:spMkLst>
        </pc:spChg>
        <pc:picChg chg="add mod">
          <ac:chgData name="Đạt Biện" userId="c3d8cbd83613b6bb" providerId="Windows Live" clId="Web-{F2186DE5-2FDA-85A7-3A63-086B5C6FC88D}" dt="2024-04-10T03:29:58.259" v="73" actId="1076"/>
          <ac:picMkLst>
            <pc:docMk/>
            <pc:sldMk cId="2298075376" sldId="367"/>
            <ac:picMk id="2" creationId="{DCCF3EE9-2EC3-F1D6-8F8C-427CC4725CBE}"/>
          </ac:picMkLst>
        </pc:picChg>
        <pc:picChg chg="mod">
          <ac:chgData name="Đạt Biện" userId="c3d8cbd83613b6bb" providerId="Windows Live" clId="Web-{F2186DE5-2FDA-85A7-3A63-086B5C6FC88D}" dt="2024-04-10T03:30:07.853" v="75" actId="1076"/>
          <ac:picMkLst>
            <pc:docMk/>
            <pc:sldMk cId="2298075376" sldId="367"/>
            <ac:picMk id="2050" creationId="{050BE2CF-3700-427E-A12D-F196BB0D5E20}"/>
          </ac:picMkLst>
        </pc:picChg>
      </pc:sldChg>
      <pc:sldChg chg="addSp delSp modSp add replId">
        <pc:chgData name="Đạt Biện" userId="c3d8cbd83613b6bb" providerId="Windows Live" clId="Web-{F2186DE5-2FDA-85A7-3A63-086B5C6FC88D}" dt="2024-04-10T03:31:44.794" v="93" actId="1076"/>
        <pc:sldMkLst>
          <pc:docMk/>
          <pc:sldMk cId="3746543691" sldId="368"/>
        </pc:sldMkLst>
        <pc:spChg chg="add mod">
          <ac:chgData name="Đạt Biện" userId="c3d8cbd83613b6bb" providerId="Windows Live" clId="Web-{F2186DE5-2FDA-85A7-3A63-086B5C6FC88D}" dt="2024-04-10T03:31:44.794" v="93" actId="1076"/>
          <ac:spMkLst>
            <pc:docMk/>
            <pc:sldMk cId="3746543691" sldId="368"/>
            <ac:spMk id="4" creationId="{2DCC264D-9AE2-B291-29FE-43DCCC867D3C}"/>
          </ac:spMkLst>
        </pc:spChg>
        <pc:spChg chg="del">
          <ac:chgData name="Đạt Biện" userId="c3d8cbd83613b6bb" providerId="Windows Live" clId="Web-{F2186DE5-2FDA-85A7-3A63-086B5C6FC88D}" dt="2024-04-10T03:30:54.620" v="84"/>
          <ac:spMkLst>
            <pc:docMk/>
            <pc:sldMk cId="3746543691" sldId="368"/>
            <ac:spMk id="12" creationId="{A1A52CEE-9328-41B2-B577-A80D1DE938D1}"/>
          </ac:spMkLst>
        </pc:spChg>
        <pc:picChg chg="add mod">
          <ac:chgData name="Đạt Biện" userId="c3d8cbd83613b6bb" providerId="Windows Live" clId="Web-{F2186DE5-2FDA-85A7-3A63-086B5C6FC88D}" dt="2024-04-10T03:31:26.559" v="89" actId="1076"/>
          <ac:picMkLst>
            <pc:docMk/>
            <pc:sldMk cId="3746543691" sldId="368"/>
            <ac:picMk id="2" creationId="{E7E26F98-08FA-C3D8-9F48-2BEF4ECE2F56}"/>
          </ac:picMkLst>
        </pc:picChg>
        <pc:picChg chg="mod">
          <ac:chgData name="Đạt Biện" userId="c3d8cbd83613b6bb" providerId="Windows Live" clId="Web-{F2186DE5-2FDA-85A7-3A63-086B5C6FC88D}" dt="2024-04-10T03:31:22.324" v="88" actId="1076"/>
          <ac:picMkLst>
            <pc:docMk/>
            <pc:sldMk cId="3746543691" sldId="368"/>
            <ac:picMk id="4098" creationId="{44FABFA0-007A-41E5-9499-24F458ED5582}"/>
          </ac:picMkLst>
        </pc:picChg>
      </pc:sldChg>
      <pc:sldChg chg="add del replId">
        <pc:chgData name="Đạt Biện" userId="c3d8cbd83613b6bb" providerId="Windows Live" clId="Web-{F2186DE5-2FDA-85A7-3A63-086B5C6FC88D}" dt="2024-04-10T03:31:30.293" v="91"/>
        <pc:sldMkLst>
          <pc:docMk/>
          <pc:sldMk cId="979515775" sldId="369"/>
        </pc:sldMkLst>
      </pc:sldChg>
      <pc:sldChg chg="addSp delSp modSp add replId">
        <pc:chgData name="Đạt Biện" userId="c3d8cbd83613b6bb" providerId="Windows Live" clId="Web-{F2186DE5-2FDA-85A7-3A63-086B5C6FC88D}" dt="2024-04-10T03:32:59.608" v="108" actId="1076"/>
        <pc:sldMkLst>
          <pc:docMk/>
          <pc:sldMk cId="3653834491" sldId="369"/>
        </pc:sldMkLst>
        <pc:spChg chg="add mod">
          <ac:chgData name="Đạt Biện" userId="c3d8cbd83613b6bb" providerId="Windows Live" clId="Web-{F2186DE5-2FDA-85A7-3A63-086B5C6FC88D}" dt="2024-04-10T03:32:59.608" v="108" actId="1076"/>
          <ac:spMkLst>
            <pc:docMk/>
            <pc:sldMk cId="3653834491" sldId="369"/>
            <ac:spMk id="4" creationId="{64610817-200F-2A1D-910F-00FED886D725}"/>
          </ac:spMkLst>
        </pc:spChg>
        <pc:spChg chg="del">
          <ac:chgData name="Đạt Biện" userId="c3d8cbd83613b6bb" providerId="Windows Live" clId="Web-{F2186DE5-2FDA-85A7-3A63-086B5C6FC88D}" dt="2024-04-10T03:32:12.544" v="98"/>
          <ac:spMkLst>
            <pc:docMk/>
            <pc:sldMk cId="3653834491" sldId="369"/>
            <ac:spMk id="12" creationId="{A1A52CEE-9328-41B2-B577-A80D1DE938D1}"/>
          </ac:spMkLst>
        </pc:spChg>
        <pc:picChg chg="add mod">
          <ac:chgData name="Đạt Biện" userId="c3d8cbd83613b6bb" providerId="Windows Live" clId="Web-{F2186DE5-2FDA-85A7-3A63-086B5C6FC88D}" dt="2024-04-10T03:32:38.155" v="103" actId="1076"/>
          <ac:picMkLst>
            <pc:docMk/>
            <pc:sldMk cId="3653834491" sldId="369"/>
            <ac:picMk id="2" creationId="{4BC8AB87-46FE-DB5E-075E-A4A7EA1F01CC}"/>
          </ac:picMkLst>
        </pc:picChg>
        <pc:picChg chg="mod">
          <ac:chgData name="Đạt Biện" userId="c3d8cbd83613b6bb" providerId="Windows Live" clId="Web-{F2186DE5-2FDA-85A7-3A63-086B5C6FC88D}" dt="2024-04-10T03:32:41.233" v="104" actId="1076"/>
          <ac:picMkLst>
            <pc:docMk/>
            <pc:sldMk cId="3653834491" sldId="369"/>
            <ac:picMk id="5122" creationId="{F6D97D59-0D68-4F58-A132-3C3DF88B304B}"/>
          </ac:picMkLst>
        </pc:picChg>
      </pc:sldChg>
      <pc:sldChg chg="add del replId">
        <pc:chgData name="Đạt Biện" userId="c3d8cbd83613b6bb" providerId="Windows Live" clId="Web-{F2186DE5-2FDA-85A7-3A63-086B5C6FC88D}" dt="2024-04-10T03:32:48.967" v="106"/>
        <pc:sldMkLst>
          <pc:docMk/>
          <pc:sldMk cId="1464438143" sldId="370"/>
        </pc:sldMkLst>
      </pc:sldChg>
      <pc:sldChg chg="addSp delSp modSp add replId">
        <pc:chgData name="Đạt Biện" userId="c3d8cbd83613b6bb" providerId="Windows Live" clId="Web-{F2186DE5-2FDA-85A7-3A63-086B5C6FC88D}" dt="2024-04-10T03:34:09.189" v="120" actId="1076"/>
        <pc:sldMkLst>
          <pc:docMk/>
          <pc:sldMk cId="2741208645" sldId="370"/>
        </pc:sldMkLst>
        <pc:spChg chg="add mod">
          <ac:chgData name="Đạt Biện" userId="c3d8cbd83613b6bb" providerId="Windows Live" clId="Web-{F2186DE5-2FDA-85A7-3A63-086B5C6FC88D}" dt="2024-04-10T03:34:09.189" v="120" actId="1076"/>
          <ac:spMkLst>
            <pc:docMk/>
            <pc:sldMk cId="2741208645" sldId="370"/>
            <ac:spMk id="4" creationId="{622C84C6-8CBF-157F-8800-C52A9CC18778}"/>
          </ac:spMkLst>
        </pc:spChg>
        <pc:spChg chg="del">
          <ac:chgData name="Đạt Biện" userId="c3d8cbd83613b6bb" providerId="Windows Live" clId="Web-{F2186DE5-2FDA-85A7-3A63-086B5C6FC88D}" dt="2024-04-10T03:33:19.437" v="111"/>
          <ac:spMkLst>
            <pc:docMk/>
            <pc:sldMk cId="2741208645" sldId="370"/>
            <ac:spMk id="9" creationId="{5A235638-0395-4C0D-92A8-D39F49DFFBEF}"/>
          </ac:spMkLst>
        </pc:spChg>
        <pc:spChg chg="del">
          <ac:chgData name="Đạt Biện" userId="c3d8cbd83613b6bb" providerId="Windows Live" clId="Web-{F2186DE5-2FDA-85A7-3A63-086B5C6FC88D}" dt="2024-04-10T03:33:20.828" v="112"/>
          <ac:spMkLst>
            <pc:docMk/>
            <pc:sldMk cId="2741208645" sldId="370"/>
            <ac:spMk id="12" creationId="{A1A52CEE-9328-41B2-B577-A80D1DE938D1}"/>
          </ac:spMkLst>
        </pc:spChg>
        <pc:picChg chg="add mod">
          <ac:chgData name="Đạt Biện" userId="c3d8cbd83613b6bb" providerId="Windows Live" clId="Web-{F2186DE5-2FDA-85A7-3A63-086B5C6FC88D}" dt="2024-04-10T03:33:58.360" v="118" actId="14100"/>
          <ac:picMkLst>
            <pc:docMk/>
            <pc:sldMk cId="2741208645" sldId="370"/>
            <ac:picMk id="2" creationId="{0E06F67E-B919-56F2-5ABC-B0E16321610D}"/>
          </ac:picMkLst>
        </pc:picChg>
      </pc:sldChg>
      <pc:sldChg chg="addSp delSp modSp add replId">
        <pc:chgData name="Đạt Biện" userId="c3d8cbd83613b6bb" providerId="Windows Live" clId="Web-{F2186DE5-2FDA-85A7-3A63-086B5C6FC88D}" dt="2024-04-10T03:35:09.425" v="129" actId="1076"/>
        <pc:sldMkLst>
          <pc:docMk/>
          <pc:sldMk cId="2552764261" sldId="371"/>
        </pc:sldMkLst>
        <pc:spChg chg="add mod">
          <ac:chgData name="Đạt Biện" userId="c3d8cbd83613b6bb" providerId="Windows Live" clId="Web-{F2186DE5-2FDA-85A7-3A63-086B5C6FC88D}" dt="2024-04-10T03:35:09.425" v="129" actId="1076"/>
          <ac:spMkLst>
            <pc:docMk/>
            <pc:sldMk cId="2552764261" sldId="371"/>
            <ac:spMk id="4" creationId="{00E32D73-95C6-B80C-83DA-2AED348ADC8B}"/>
          </ac:spMkLst>
        </pc:spChg>
        <pc:spChg chg="del">
          <ac:chgData name="Đạt Biện" userId="c3d8cbd83613b6bb" providerId="Windows Live" clId="Web-{F2186DE5-2FDA-85A7-3A63-086B5C6FC88D}" dt="2024-04-10T03:34:33.815" v="124"/>
          <ac:spMkLst>
            <pc:docMk/>
            <pc:sldMk cId="2552764261" sldId="371"/>
            <ac:spMk id="9" creationId="{5A235638-0395-4C0D-92A8-D39F49DFFBEF}"/>
          </ac:spMkLst>
        </pc:spChg>
        <pc:spChg chg="del">
          <ac:chgData name="Đạt Biện" userId="c3d8cbd83613b6bb" providerId="Windows Live" clId="Web-{F2186DE5-2FDA-85A7-3A63-086B5C6FC88D}" dt="2024-04-10T03:34:31.690" v="123"/>
          <ac:spMkLst>
            <pc:docMk/>
            <pc:sldMk cId="2552764261" sldId="371"/>
            <ac:spMk id="12" creationId="{A1A52CEE-9328-41B2-B577-A80D1DE938D1}"/>
          </ac:spMkLst>
        </pc:spChg>
        <pc:picChg chg="add mod">
          <ac:chgData name="Đạt Biện" userId="c3d8cbd83613b6bb" providerId="Windows Live" clId="Web-{F2186DE5-2FDA-85A7-3A63-086B5C6FC88D}" dt="2024-04-10T03:34:58.878" v="127" actId="1076"/>
          <ac:picMkLst>
            <pc:docMk/>
            <pc:sldMk cId="2552764261" sldId="371"/>
            <ac:picMk id="2" creationId="{6B2C6BF1-1819-0385-D9EA-B384B2E0B53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8156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980296f9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980296f9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7032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980296f9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980296f9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d980296f9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d980296f9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8551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980296f96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980296f96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980296f96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980296f96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980296f9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980296f9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d980296f96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d980296f96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d980296f96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d980296f96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980296f96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d980296f96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d980296f9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d980296f9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77d5040b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77d5040b2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7834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611b385f9e_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611b385f9e_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320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196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457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64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686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938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375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980296f9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980296f9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716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977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86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265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928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153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984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21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579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63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705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37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395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168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259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667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842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6961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996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936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504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7701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05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1781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066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1643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733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3640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220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75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6582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1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30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016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260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2476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6587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4301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9216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307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1286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4458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6642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2113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92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876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086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0802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2467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7818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852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752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701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5695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4695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8118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3799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6986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7337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8536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1463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529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955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9325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2617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0757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379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59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775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6909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2522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2011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45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2161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0758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17475" y="1991825"/>
            <a:ext cx="5098500" cy="1159800"/>
          </a:xfrm>
          <a:prstGeom prst="rect">
            <a:avLst/>
          </a:prstGeom>
        </p:spPr>
        <p:txBody>
          <a:bodyPr spcFirstLastPara="1" wrap="square" lIns="0" tIns="0" rIns="0" bIns="0"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chemeClr val="dk2"/>
        </a:solidFill>
        <a:effectLst/>
      </p:bgPr>
    </p:bg>
    <p:spTree>
      <p:nvGrpSpPr>
        <p:cNvPr id="1" name="Shape 41"/>
        <p:cNvGrpSpPr/>
        <p:nvPr/>
      </p:nvGrpSpPr>
      <p:grpSpPr>
        <a:xfrm>
          <a:off x="0" y="0"/>
          <a:ext cx="0" cy="0"/>
          <a:chOff x="0" y="0"/>
          <a:chExt cx="0" cy="0"/>
        </a:xfrm>
      </p:grpSpPr>
      <p:pic>
        <p:nvPicPr>
          <p:cNvPr id="42" name="Google Shape;42;p11"/>
          <p:cNvPicPr preferRelativeResize="0"/>
          <p:nvPr/>
        </p:nvPicPr>
        <p:blipFill>
          <a:blip r:embed="rId2">
            <a:alphaModFix/>
          </a:blip>
          <a:stretch>
            <a:fillRect/>
          </a:stretch>
        </p:blipFill>
        <p:spPr>
          <a:xfrm>
            <a:off x="0" y="0"/>
            <a:ext cx="9143990" cy="5143500"/>
          </a:xfrm>
          <a:prstGeom prst="rect">
            <a:avLst/>
          </a:prstGeom>
          <a:noFill/>
          <a:ln>
            <a:noFill/>
          </a:ln>
        </p:spPr>
      </p:pic>
      <p:sp>
        <p:nvSpPr>
          <p:cNvPr id="43" name="Google Shape;43;p11"/>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17475" y="1583350"/>
            <a:ext cx="50985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3" name="Google Shape;13;p3"/>
          <p:cNvSpPr txBox="1">
            <a:spLocks noGrp="1"/>
          </p:cNvSpPr>
          <p:nvPr>
            <p:ph type="subTitle" idx="1"/>
          </p:nvPr>
        </p:nvSpPr>
        <p:spPr>
          <a:xfrm>
            <a:off x="917475" y="2840052"/>
            <a:ext cx="50985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1315400" y="980300"/>
            <a:ext cx="4257300" cy="3221700"/>
          </a:xfrm>
          <a:prstGeom prst="rect">
            <a:avLst/>
          </a:prstGeom>
        </p:spPr>
        <p:txBody>
          <a:bodyPr spcFirstLastPara="1" wrap="square" lIns="0" tIns="0" rIns="0" bIns="0" anchor="t" anchorCtr="0">
            <a:noAutofit/>
          </a:bodyPr>
          <a:lstStyle>
            <a:lvl1pPr marL="457200" lvl="0" indent="-431800" rtl="0">
              <a:spcBef>
                <a:spcPts val="600"/>
              </a:spcBef>
              <a:spcAft>
                <a:spcPts val="0"/>
              </a:spcAft>
              <a:buSzPts val="3200"/>
              <a:buChar char="⬗"/>
              <a:defRPr sz="3200" i="1"/>
            </a:lvl1pPr>
            <a:lvl2pPr marL="914400" lvl="1" indent="-431800" rtl="0">
              <a:spcBef>
                <a:spcPts val="0"/>
              </a:spcBef>
              <a:spcAft>
                <a:spcPts val="0"/>
              </a:spcAft>
              <a:buSzPts val="3200"/>
              <a:buChar char="⬗"/>
              <a:defRPr sz="3200" i="1"/>
            </a:lvl2pPr>
            <a:lvl3pPr marL="1371600" lvl="2" indent="-431800" rtl="0">
              <a:spcBef>
                <a:spcPts val="0"/>
              </a:spcBef>
              <a:spcAft>
                <a:spcPts val="0"/>
              </a:spcAft>
              <a:buSzPts val="3200"/>
              <a:buChar char="⬗"/>
              <a:defRPr sz="3200" i="1"/>
            </a:lvl3pPr>
            <a:lvl4pPr marL="1828800" lvl="3" indent="-431800" rtl="0">
              <a:spcBef>
                <a:spcPts val="0"/>
              </a:spcBef>
              <a:spcAft>
                <a:spcPts val="0"/>
              </a:spcAft>
              <a:buSzPts val="3200"/>
              <a:buChar char="●"/>
              <a:defRPr sz="3200" i="1"/>
            </a:lvl4pPr>
            <a:lvl5pPr marL="2286000" lvl="4" indent="-431800" rtl="0">
              <a:spcBef>
                <a:spcPts val="0"/>
              </a:spcBef>
              <a:spcAft>
                <a:spcPts val="0"/>
              </a:spcAft>
              <a:buSzPts val="3200"/>
              <a:buChar char="○"/>
              <a:defRPr sz="3200" i="1"/>
            </a:lvl5pPr>
            <a:lvl6pPr marL="2743200" lvl="5" indent="-431800" rtl="0">
              <a:spcBef>
                <a:spcPts val="0"/>
              </a:spcBef>
              <a:spcAft>
                <a:spcPts val="0"/>
              </a:spcAft>
              <a:buSzPts val="3200"/>
              <a:buChar char="■"/>
              <a:defRPr sz="3200" i="1"/>
            </a:lvl6pPr>
            <a:lvl7pPr marL="3200400" lvl="6" indent="-431800" rtl="0">
              <a:spcBef>
                <a:spcPts val="0"/>
              </a:spcBef>
              <a:spcAft>
                <a:spcPts val="0"/>
              </a:spcAft>
              <a:buSzPts val="3200"/>
              <a:buChar char="●"/>
              <a:defRPr sz="3200" i="1"/>
            </a:lvl7pPr>
            <a:lvl8pPr marL="3657600" lvl="7" indent="-431800" rtl="0">
              <a:spcBef>
                <a:spcPts val="0"/>
              </a:spcBef>
              <a:spcAft>
                <a:spcPts val="0"/>
              </a:spcAft>
              <a:buSzPts val="3200"/>
              <a:buChar char="○"/>
              <a:defRPr sz="3200" i="1"/>
            </a:lvl8pPr>
            <a:lvl9pPr marL="4114800" lvl="8" indent="-431800">
              <a:spcBef>
                <a:spcPts val="0"/>
              </a:spcBef>
              <a:spcAft>
                <a:spcPts val="0"/>
              </a:spcAft>
              <a:buSzPts val="3200"/>
              <a:buChar char="■"/>
              <a:defRPr sz="3200" i="1"/>
            </a:lvl9pPr>
          </a:lstStyle>
          <a:p>
            <a:endParaRPr/>
          </a:p>
        </p:txBody>
      </p:sp>
      <p:sp>
        <p:nvSpPr>
          <p:cNvPr id="16" name="Google Shape;16;p4"/>
          <p:cNvSpPr txBox="1"/>
          <p:nvPr/>
        </p:nvSpPr>
        <p:spPr>
          <a:xfrm>
            <a:off x="817400" y="705169"/>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lt2"/>
                </a:solidFill>
                <a:latin typeface="Marcellus SC"/>
                <a:ea typeface="Marcellus SC"/>
                <a:cs typeface="Marcellus SC"/>
                <a:sym typeface="Marcellus SC"/>
              </a:rPr>
              <a:t>“</a:t>
            </a:r>
            <a:endParaRPr sz="9600">
              <a:solidFill>
                <a:schemeClr val="lt2"/>
              </a:solidFill>
              <a:latin typeface="Marcellus SC"/>
              <a:ea typeface="Marcellus SC"/>
              <a:cs typeface="Marcellus SC"/>
              <a:sym typeface="Marcellus SC"/>
            </a:endParaRPr>
          </a:p>
        </p:txBody>
      </p:sp>
      <p:sp>
        <p:nvSpPr>
          <p:cNvPr id="17" name="Google Shape;17;p4"/>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0" name="Google Shape;20;p5"/>
          <p:cNvSpPr txBox="1">
            <a:spLocks noGrp="1"/>
          </p:cNvSpPr>
          <p:nvPr>
            <p:ph type="body" idx="1"/>
          </p:nvPr>
        </p:nvSpPr>
        <p:spPr>
          <a:xfrm>
            <a:off x="548025" y="1410075"/>
            <a:ext cx="5511000" cy="32112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1" name="Google Shape;21;p5"/>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4" name="Google Shape;24;p6"/>
          <p:cNvSpPr txBox="1">
            <a:spLocks noGrp="1"/>
          </p:cNvSpPr>
          <p:nvPr>
            <p:ph type="body" idx="1"/>
          </p:nvPr>
        </p:nvSpPr>
        <p:spPr>
          <a:xfrm>
            <a:off x="548025" y="1410075"/>
            <a:ext cx="2567400" cy="33060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5" name="Google Shape;25;p6"/>
          <p:cNvSpPr txBox="1">
            <a:spLocks noGrp="1"/>
          </p:cNvSpPr>
          <p:nvPr>
            <p:ph type="body" idx="2"/>
          </p:nvPr>
        </p:nvSpPr>
        <p:spPr>
          <a:xfrm>
            <a:off x="3491636" y="1410075"/>
            <a:ext cx="2567400" cy="33060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6" name="Google Shape;26;p6"/>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7"/>
          <p:cNvSpPr txBox="1">
            <a:spLocks noGrp="1"/>
          </p:cNvSpPr>
          <p:nvPr>
            <p:ph type="body" idx="1"/>
          </p:nvPr>
        </p:nvSpPr>
        <p:spPr>
          <a:xfrm>
            <a:off x="548025" y="1410075"/>
            <a:ext cx="1837800" cy="3305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0" name="Google Shape;30;p7"/>
          <p:cNvSpPr txBox="1">
            <a:spLocks noGrp="1"/>
          </p:cNvSpPr>
          <p:nvPr>
            <p:ph type="body" idx="2"/>
          </p:nvPr>
        </p:nvSpPr>
        <p:spPr>
          <a:xfrm>
            <a:off x="2594365" y="1410075"/>
            <a:ext cx="1837800" cy="3305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1" name="Google Shape;31;p7"/>
          <p:cNvSpPr txBox="1">
            <a:spLocks noGrp="1"/>
          </p:cNvSpPr>
          <p:nvPr>
            <p:ph type="body" idx="3"/>
          </p:nvPr>
        </p:nvSpPr>
        <p:spPr>
          <a:xfrm>
            <a:off x="4640704" y="1410075"/>
            <a:ext cx="1837800" cy="3305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2" name="Google Shape;32;p7"/>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5" name="Google Shape;35;p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9"/>
          <p:cNvSpPr txBox="1">
            <a:spLocks noGrp="1"/>
          </p:cNvSpPr>
          <p:nvPr>
            <p:ph type="body" idx="1"/>
          </p:nvPr>
        </p:nvSpPr>
        <p:spPr>
          <a:xfrm>
            <a:off x="548025" y="4330100"/>
            <a:ext cx="55110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38" name="Google Shape;38;p9"/>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025" y="431025"/>
            <a:ext cx="5511000" cy="7755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1pPr>
            <a:lvl2pPr lvl="1">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2pPr>
            <a:lvl3pPr lvl="2">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3pPr>
            <a:lvl4pPr lvl="3">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4pPr>
            <a:lvl5pPr lvl="4">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5pPr>
            <a:lvl6pPr lvl="5">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6pPr>
            <a:lvl7pPr lvl="6">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7pPr>
            <a:lvl8pPr lvl="7">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8pPr>
            <a:lvl9pPr lvl="8">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9pPr>
          </a:lstStyle>
          <a:p>
            <a:endParaRPr/>
          </a:p>
        </p:txBody>
      </p:sp>
      <p:sp>
        <p:nvSpPr>
          <p:cNvPr id="7" name="Google Shape;7;p1"/>
          <p:cNvSpPr txBox="1">
            <a:spLocks noGrp="1"/>
          </p:cNvSpPr>
          <p:nvPr>
            <p:ph type="body" idx="1"/>
          </p:nvPr>
        </p:nvSpPr>
        <p:spPr>
          <a:xfrm>
            <a:off x="548025" y="1410075"/>
            <a:ext cx="5511000" cy="32112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1pPr>
            <a:lvl2pPr marL="914400" lvl="1" indent="-3810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2pPr>
            <a:lvl3pPr marL="1371600" lvl="2" indent="-3810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3pPr>
            <a:lvl4pPr marL="1828800" lvl="3" indent="-3810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4pPr>
            <a:lvl5pPr marL="2286000" lvl="4" indent="-3810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5pPr>
            <a:lvl6pPr marL="2743200" lvl="5" indent="-3810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6pPr>
            <a:lvl7pPr marL="3200400" lvl="6" indent="-3810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7pPr>
            <a:lvl8pPr marL="3657600" lvl="7" indent="-3810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8pPr>
            <a:lvl9pPr marL="4114800" lvl="8" indent="-3810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9pPr>
          </a:lstStyle>
          <a:p>
            <a:endParaRPr/>
          </a:p>
        </p:txBody>
      </p:sp>
      <p:sp>
        <p:nvSpPr>
          <p:cNvPr id="8" name="Google Shape;8;p1"/>
          <p:cNvSpPr txBox="1">
            <a:spLocks noGrp="1"/>
          </p:cNvSpPr>
          <p:nvPr>
            <p:ph type="sldNum" idx="12"/>
          </p:nvPr>
        </p:nvSpPr>
        <p:spPr>
          <a:xfrm>
            <a:off x="270800" y="4882950"/>
            <a:ext cx="8614500" cy="260400"/>
          </a:xfrm>
          <a:prstGeom prst="rect">
            <a:avLst/>
          </a:prstGeom>
          <a:noFill/>
          <a:ln>
            <a:noFill/>
          </a:ln>
        </p:spPr>
        <p:txBody>
          <a:bodyPr spcFirstLastPara="1" wrap="square" lIns="0" tIns="0" rIns="0" bIns="0" anchor="ctr" anchorCtr="0">
            <a:noAutofit/>
          </a:bodyPr>
          <a:lstStyle>
            <a:lvl1pPr lvl="0">
              <a:buNone/>
              <a:defRPr sz="1000">
                <a:solidFill>
                  <a:schemeClr val="dk1"/>
                </a:solidFill>
                <a:latin typeface="Frank Ruhl Libre"/>
                <a:ea typeface="Frank Ruhl Libre"/>
                <a:cs typeface="Frank Ruhl Libre"/>
                <a:sym typeface="Frank Ruhl Libre"/>
              </a:defRPr>
            </a:lvl1pPr>
            <a:lvl2pPr lvl="1">
              <a:buNone/>
              <a:defRPr sz="1000">
                <a:solidFill>
                  <a:schemeClr val="dk1"/>
                </a:solidFill>
                <a:latin typeface="Frank Ruhl Libre"/>
                <a:ea typeface="Frank Ruhl Libre"/>
                <a:cs typeface="Frank Ruhl Libre"/>
                <a:sym typeface="Frank Ruhl Libre"/>
              </a:defRPr>
            </a:lvl2pPr>
            <a:lvl3pPr lvl="2">
              <a:buNone/>
              <a:defRPr sz="1000">
                <a:solidFill>
                  <a:schemeClr val="dk1"/>
                </a:solidFill>
                <a:latin typeface="Frank Ruhl Libre"/>
                <a:ea typeface="Frank Ruhl Libre"/>
                <a:cs typeface="Frank Ruhl Libre"/>
                <a:sym typeface="Frank Ruhl Libre"/>
              </a:defRPr>
            </a:lvl3pPr>
            <a:lvl4pPr lvl="3">
              <a:buNone/>
              <a:defRPr sz="1000">
                <a:solidFill>
                  <a:schemeClr val="dk1"/>
                </a:solidFill>
                <a:latin typeface="Frank Ruhl Libre"/>
                <a:ea typeface="Frank Ruhl Libre"/>
                <a:cs typeface="Frank Ruhl Libre"/>
                <a:sym typeface="Frank Ruhl Libre"/>
              </a:defRPr>
            </a:lvl4pPr>
            <a:lvl5pPr lvl="4">
              <a:buNone/>
              <a:defRPr sz="1000">
                <a:solidFill>
                  <a:schemeClr val="dk1"/>
                </a:solidFill>
                <a:latin typeface="Frank Ruhl Libre"/>
                <a:ea typeface="Frank Ruhl Libre"/>
                <a:cs typeface="Frank Ruhl Libre"/>
                <a:sym typeface="Frank Ruhl Libre"/>
              </a:defRPr>
            </a:lvl5pPr>
            <a:lvl6pPr lvl="5">
              <a:buNone/>
              <a:defRPr sz="1000">
                <a:solidFill>
                  <a:schemeClr val="dk1"/>
                </a:solidFill>
                <a:latin typeface="Frank Ruhl Libre"/>
                <a:ea typeface="Frank Ruhl Libre"/>
                <a:cs typeface="Frank Ruhl Libre"/>
                <a:sym typeface="Frank Ruhl Libre"/>
              </a:defRPr>
            </a:lvl6pPr>
            <a:lvl7pPr lvl="6">
              <a:buNone/>
              <a:defRPr sz="1000">
                <a:solidFill>
                  <a:schemeClr val="dk1"/>
                </a:solidFill>
                <a:latin typeface="Frank Ruhl Libre"/>
                <a:ea typeface="Frank Ruhl Libre"/>
                <a:cs typeface="Frank Ruhl Libre"/>
                <a:sym typeface="Frank Ruhl Libre"/>
              </a:defRPr>
            </a:lvl7pPr>
            <a:lvl8pPr lvl="7">
              <a:buNone/>
              <a:defRPr sz="1000">
                <a:solidFill>
                  <a:schemeClr val="dk1"/>
                </a:solidFill>
                <a:latin typeface="Frank Ruhl Libre"/>
                <a:ea typeface="Frank Ruhl Libre"/>
                <a:cs typeface="Frank Ruhl Libre"/>
                <a:sym typeface="Frank Ruhl Libre"/>
              </a:defRPr>
            </a:lvl8pPr>
            <a:lvl9pPr lvl="8">
              <a:buNone/>
              <a:defRPr sz="1000">
                <a:solidFill>
                  <a:schemeClr val="dk1"/>
                </a:solidFill>
                <a:latin typeface="Frank Ruhl Libre"/>
                <a:ea typeface="Frank Ruhl Libre"/>
                <a:cs typeface="Frank Ruhl Libre"/>
                <a:sym typeface="Frank Ruhl Libr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hyperlink" Target="http://unsplash.com/" TargetMode="External"/><Relationship Id="rId4" Type="http://schemas.openxmlformats.org/officeDocument/2006/relationships/hyperlink" Target="http://www.slidescarnival.com/"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1001fonts.com/marcellus-sc-font.html" TargetMode="External"/><Relationship Id="rId2" Type="http://schemas.openxmlformats.org/officeDocument/2006/relationships/notesSlide" Target="../notesSlides/notesSlide106.xml"/><Relationship Id="rId1" Type="http://schemas.openxmlformats.org/officeDocument/2006/relationships/slideLayout" Target="../slideLayouts/slideLayout4.xml"/><Relationship Id="rId5" Type="http://schemas.openxmlformats.org/officeDocument/2006/relationships/hyperlink" Target="https://drive.google.com/file/d/1Ug9HDbgCSpLP_QSVvmmi5_q5VNypBTtq/view?usp=sharing" TargetMode="External"/><Relationship Id="rId4" Type="http://schemas.openxmlformats.org/officeDocument/2006/relationships/hyperlink" Target="https://www.fontsquirrel.com/fonts/eb-garamond"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120.xml"/><Relationship Id="rId1" Type="http://schemas.openxmlformats.org/officeDocument/2006/relationships/slideLayout" Target="../slideLayouts/slideLayout9.xml"/><Relationship Id="rId4" Type="http://schemas.openxmlformats.org/officeDocument/2006/relationships/image" Target="../media/image12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9.gif"/></Relationships>
</file>

<file path=ppt/slides/_rels/slide6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2"/>
          <p:cNvSpPr txBox="1">
            <a:spLocks noGrp="1"/>
          </p:cNvSpPr>
          <p:nvPr>
            <p:ph type="ctrTitle"/>
          </p:nvPr>
        </p:nvSpPr>
        <p:spPr>
          <a:xfrm>
            <a:off x="903187" y="1284594"/>
            <a:ext cx="50985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Soul Slayer</a:t>
            </a:r>
            <a:endParaRPr/>
          </a:p>
        </p:txBody>
      </p:sp>
      <p:sp>
        <p:nvSpPr>
          <p:cNvPr id="4" name="TextBox 3">
            <a:extLst>
              <a:ext uri="{FF2B5EF4-FFF2-40B4-BE49-F238E27FC236}">
                <a16:creationId xmlns:a16="http://schemas.microsoft.com/office/drawing/2014/main" id="{D476B702-F579-43D3-9F81-BD43671E38F0}"/>
              </a:ext>
            </a:extLst>
          </p:cNvPr>
          <p:cNvSpPr txBox="1"/>
          <p:nvPr/>
        </p:nvSpPr>
        <p:spPr>
          <a:xfrm>
            <a:off x="807244" y="2136617"/>
            <a:ext cx="4572000" cy="307777"/>
          </a:xfrm>
          <a:prstGeom prst="rect">
            <a:avLst/>
          </a:prstGeom>
          <a:noFill/>
        </p:spPr>
        <p:txBody>
          <a:bodyPr wrap="square">
            <a:spAutoFit/>
          </a:bodyPr>
          <a:lstStyle/>
          <a:p>
            <a:r>
              <a:rPr lang="en-US"/>
              <a:t>[RPG game]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4" name="Google Shape;130;p23">
            <a:extLst>
              <a:ext uri="{FF2B5EF4-FFF2-40B4-BE49-F238E27FC236}">
                <a16:creationId xmlns:a16="http://schemas.microsoft.com/office/drawing/2014/main" id="{AC0E4459-4AE4-0B75-9CDF-E64891A42231}"/>
              </a:ext>
            </a:extLst>
          </p:cNvPr>
          <p:cNvSpPr txBox="1">
            <a:spLocks/>
          </p:cNvSpPr>
          <p:nvPr/>
        </p:nvSpPr>
        <p:spPr>
          <a:xfrm>
            <a:off x="217660" y="-388189"/>
            <a:ext cx="5511000" cy="775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dirty="0"/>
              <a:t>Class diagram</a:t>
            </a:r>
          </a:p>
        </p:txBody>
      </p:sp>
      <p:sp>
        <p:nvSpPr>
          <p:cNvPr id="6" name="Google Shape;130;p23">
            <a:extLst>
              <a:ext uri="{FF2B5EF4-FFF2-40B4-BE49-F238E27FC236}">
                <a16:creationId xmlns:a16="http://schemas.microsoft.com/office/drawing/2014/main" id="{FFBAE32B-2B34-4DC3-6895-724DA66F2440}"/>
              </a:ext>
            </a:extLst>
          </p:cNvPr>
          <p:cNvSpPr txBox="1">
            <a:spLocks/>
          </p:cNvSpPr>
          <p:nvPr/>
        </p:nvSpPr>
        <p:spPr>
          <a:xfrm>
            <a:off x="3979720" y="-95566"/>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dirty="0"/>
              <a:t>Skill - Fire</a:t>
            </a:r>
          </a:p>
        </p:txBody>
      </p:sp>
      <p:pic>
        <p:nvPicPr>
          <p:cNvPr id="7" name="Picture 6" descr="A screenshot of a computer&#10;&#10;Description automatically generated">
            <a:extLst>
              <a:ext uri="{FF2B5EF4-FFF2-40B4-BE49-F238E27FC236}">
                <a16:creationId xmlns:a16="http://schemas.microsoft.com/office/drawing/2014/main" id="{3123A8F9-455F-3C83-5713-4DEBEFFC3E0B}"/>
              </a:ext>
            </a:extLst>
          </p:cNvPr>
          <p:cNvPicPr>
            <a:picLocks noChangeAspect="1"/>
          </p:cNvPicPr>
          <p:nvPr/>
        </p:nvPicPr>
        <p:blipFill>
          <a:blip r:embed="rId3"/>
          <a:stretch>
            <a:fillRect/>
          </a:stretch>
        </p:blipFill>
        <p:spPr>
          <a:xfrm>
            <a:off x="375549" y="386903"/>
            <a:ext cx="8565096" cy="4492568"/>
          </a:xfrm>
          <a:prstGeom prst="rect">
            <a:avLst/>
          </a:prstGeom>
        </p:spPr>
      </p:pic>
    </p:spTree>
    <p:extLst>
      <p:ext uri="{BB962C8B-B14F-4D97-AF65-F5344CB8AC3E}">
        <p14:creationId xmlns:p14="http://schemas.microsoft.com/office/powerpoint/2010/main" val="13772893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
        <p:cNvGrpSpPr/>
        <p:nvPr/>
      </p:nvGrpSpPr>
      <p:grpSpPr>
        <a:xfrm>
          <a:off x="0" y="0"/>
          <a:ext cx="0" cy="0"/>
          <a:chOff x="0" y="0"/>
          <a:chExt cx="0" cy="0"/>
        </a:xfrm>
      </p:grpSpPr>
      <p:sp>
        <p:nvSpPr>
          <p:cNvPr id="230" name="Google Shape;230;p30"/>
          <p:cNvSpPr txBox="1">
            <a:spLocks noGrp="1"/>
          </p:cNvSpPr>
          <p:nvPr>
            <p:ph type="body" idx="1"/>
          </p:nvPr>
        </p:nvSpPr>
        <p:spPr>
          <a:xfrm>
            <a:off x="548025" y="4330100"/>
            <a:ext cx="5511000" cy="519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231" name="Google Shape;231;p30"/>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100</a:t>
            </a:fld>
            <a:endParaRPr/>
          </a:p>
        </p:txBody>
      </p:sp>
      <p:cxnSp>
        <p:nvCxnSpPr>
          <p:cNvPr id="232" name="Google Shape;232;p30"/>
          <p:cNvCxnSpPr/>
          <p:nvPr/>
        </p:nvCxnSpPr>
        <p:spPr>
          <a:xfrm>
            <a:off x="509150" y="998499"/>
            <a:ext cx="4838700" cy="0"/>
          </a:xfrm>
          <a:prstGeom prst="straightConnector1">
            <a:avLst/>
          </a:prstGeom>
          <a:noFill/>
          <a:ln w="9525" cap="flat" cmpd="sng">
            <a:solidFill>
              <a:schemeClr val="lt2"/>
            </a:solidFill>
            <a:prstDash val="solid"/>
            <a:round/>
            <a:headEnd type="none" w="med" len="med"/>
            <a:tailEnd type="none" w="med" len="med"/>
          </a:ln>
        </p:spPr>
      </p:cxnSp>
      <p:cxnSp>
        <p:nvCxnSpPr>
          <p:cNvPr id="233" name="Google Shape;233;p30"/>
          <p:cNvCxnSpPr/>
          <p:nvPr/>
        </p:nvCxnSpPr>
        <p:spPr>
          <a:xfrm>
            <a:off x="509150" y="1707981"/>
            <a:ext cx="4838700" cy="0"/>
          </a:xfrm>
          <a:prstGeom prst="straightConnector1">
            <a:avLst/>
          </a:prstGeom>
          <a:noFill/>
          <a:ln w="9525" cap="flat" cmpd="sng">
            <a:solidFill>
              <a:schemeClr val="lt2"/>
            </a:solidFill>
            <a:prstDash val="solid"/>
            <a:round/>
            <a:headEnd type="none" w="med" len="med"/>
            <a:tailEnd type="none" w="med" len="med"/>
          </a:ln>
        </p:spPr>
      </p:cxnSp>
      <p:cxnSp>
        <p:nvCxnSpPr>
          <p:cNvPr id="234" name="Google Shape;234;p30"/>
          <p:cNvCxnSpPr/>
          <p:nvPr/>
        </p:nvCxnSpPr>
        <p:spPr>
          <a:xfrm>
            <a:off x="509150" y="2417463"/>
            <a:ext cx="4838700" cy="0"/>
          </a:xfrm>
          <a:prstGeom prst="straightConnector1">
            <a:avLst/>
          </a:prstGeom>
          <a:noFill/>
          <a:ln w="9525" cap="flat" cmpd="sng">
            <a:solidFill>
              <a:schemeClr val="lt2"/>
            </a:solidFill>
            <a:prstDash val="solid"/>
            <a:round/>
            <a:headEnd type="none" w="med" len="med"/>
            <a:tailEnd type="none" w="med" len="med"/>
          </a:ln>
        </p:spPr>
      </p:cxnSp>
      <p:cxnSp>
        <p:nvCxnSpPr>
          <p:cNvPr id="235" name="Google Shape;235;p30"/>
          <p:cNvCxnSpPr/>
          <p:nvPr/>
        </p:nvCxnSpPr>
        <p:spPr>
          <a:xfrm>
            <a:off x="509150" y="3126946"/>
            <a:ext cx="4838700" cy="0"/>
          </a:xfrm>
          <a:prstGeom prst="straightConnector1">
            <a:avLst/>
          </a:prstGeom>
          <a:noFill/>
          <a:ln w="9525" cap="flat" cmpd="sng">
            <a:solidFill>
              <a:schemeClr val="lt2"/>
            </a:solidFill>
            <a:prstDash val="solid"/>
            <a:round/>
            <a:headEnd type="none" w="med" len="med"/>
            <a:tailEnd type="none" w="med" len="med"/>
          </a:ln>
        </p:spPr>
      </p:cxnSp>
      <p:cxnSp>
        <p:nvCxnSpPr>
          <p:cNvPr id="236" name="Google Shape;236;p30"/>
          <p:cNvCxnSpPr/>
          <p:nvPr/>
        </p:nvCxnSpPr>
        <p:spPr>
          <a:xfrm>
            <a:off x="509150" y="3858326"/>
            <a:ext cx="4838700" cy="0"/>
          </a:xfrm>
          <a:prstGeom prst="straightConnector1">
            <a:avLst/>
          </a:prstGeom>
          <a:noFill/>
          <a:ln w="9525" cap="flat" cmpd="sng">
            <a:solidFill>
              <a:schemeClr val="lt2"/>
            </a:solidFill>
            <a:prstDash val="solid"/>
            <a:round/>
            <a:headEnd type="none" w="med" len="med"/>
            <a:tailEnd type="none" w="med" len="med"/>
          </a:ln>
        </p:spPr>
      </p:cxnSp>
      <p:sp>
        <p:nvSpPr>
          <p:cNvPr id="237" name="Google Shape;237;p30"/>
          <p:cNvSpPr txBox="1"/>
          <p:nvPr/>
        </p:nvSpPr>
        <p:spPr>
          <a:xfrm>
            <a:off x="509150" y="8397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lt2"/>
                </a:solidFill>
                <a:latin typeface="EB Garamond"/>
                <a:ea typeface="EB Garamond"/>
                <a:cs typeface="EB Garamond"/>
                <a:sym typeface="EB Garamond"/>
              </a:rPr>
              <a:t>4000</a:t>
            </a:r>
            <a:endParaRPr sz="1000">
              <a:solidFill>
                <a:schemeClr val="lt2"/>
              </a:solidFill>
              <a:latin typeface="EB Garamond"/>
              <a:ea typeface="EB Garamond"/>
              <a:cs typeface="EB Garamond"/>
              <a:sym typeface="EB Garamond"/>
            </a:endParaRPr>
          </a:p>
          <a:p>
            <a:pPr marL="0" marR="0" lvl="0" indent="0" algn="r" rtl="0">
              <a:lnSpc>
                <a:spcPct val="100000"/>
              </a:lnSpc>
              <a:spcBef>
                <a:spcPts val="4400"/>
              </a:spcBef>
              <a:spcAft>
                <a:spcPts val="0"/>
              </a:spcAft>
              <a:buNone/>
            </a:pPr>
            <a:r>
              <a:rPr lang="en" sz="1000">
                <a:solidFill>
                  <a:schemeClr val="lt2"/>
                </a:solidFill>
                <a:latin typeface="EB Garamond"/>
                <a:ea typeface="EB Garamond"/>
                <a:cs typeface="EB Garamond"/>
                <a:sym typeface="EB Garamond"/>
              </a:rPr>
              <a:t>3000</a:t>
            </a:r>
            <a:endParaRPr sz="1000">
              <a:solidFill>
                <a:schemeClr val="lt2"/>
              </a:solidFill>
              <a:latin typeface="EB Garamond"/>
              <a:ea typeface="EB Garamond"/>
              <a:cs typeface="EB Garamond"/>
              <a:sym typeface="EB Garamond"/>
            </a:endParaRPr>
          </a:p>
          <a:p>
            <a:pPr marL="0" marR="0" lvl="0" indent="0" algn="r" rtl="0">
              <a:lnSpc>
                <a:spcPct val="100000"/>
              </a:lnSpc>
              <a:spcBef>
                <a:spcPts val="4400"/>
              </a:spcBef>
              <a:spcAft>
                <a:spcPts val="0"/>
              </a:spcAft>
              <a:buNone/>
            </a:pPr>
            <a:r>
              <a:rPr lang="en" sz="1000">
                <a:solidFill>
                  <a:schemeClr val="lt2"/>
                </a:solidFill>
                <a:latin typeface="EB Garamond"/>
                <a:ea typeface="EB Garamond"/>
                <a:cs typeface="EB Garamond"/>
                <a:sym typeface="EB Garamond"/>
              </a:rPr>
              <a:t>2000</a:t>
            </a:r>
            <a:endParaRPr sz="1000">
              <a:solidFill>
                <a:schemeClr val="lt2"/>
              </a:solidFill>
              <a:latin typeface="EB Garamond"/>
              <a:ea typeface="EB Garamond"/>
              <a:cs typeface="EB Garamond"/>
              <a:sym typeface="EB Garamond"/>
            </a:endParaRPr>
          </a:p>
          <a:p>
            <a:pPr marL="0" marR="0" lvl="0" indent="0" algn="r" rtl="0">
              <a:lnSpc>
                <a:spcPct val="100000"/>
              </a:lnSpc>
              <a:spcBef>
                <a:spcPts val="4400"/>
              </a:spcBef>
              <a:spcAft>
                <a:spcPts val="0"/>
              </a:spcAft>
              <a:buNone/>
            </a:pPr>
            <a:r>
              <a:rPr lang="en" sz="1000">
                <a:solidFill>
                  <a:schemeClr val="lt2"/>
                </a:solidFill>
                <a:latin typeface="EB Garamond"/>
                <a:ea typeface="EB Garamond"/>
                <a:cs typeface="EB Garamond"/>
                <a:sym typeface="EB Garamond"/>
              </a:rPr>
              <a:t>1000</a:t>
            </a:r>
            <a:endParaRPr sz="1000">
              <a:solidFill>
                <a:schemeClr val="lt2"/>
              </a:solidFill>
              <a:latin typeface="EB Garamond"/>
              <a:ea typeface="EB Garamond"/>
              <a:cs typeface="EB Garamond"/>
              <a:sym typeface="EB Garamond"/>
            </a:endParaRPr>
          </a:p>
          <a:p>
            <a:pPr marL="0" marR="0" lvl="0" indent="0" algn="r" rtl="0">
              <a:lnSpc>
                <a:spcPct val="100000"/>
              </a:lnSpc>
              <a:spcBef>
                <a:spcPts val="4400"/>
              </a:spcBef>
              <a:spcAft>
                <a:spcPts val="4400"/>
              </a:spcAft>
              <a:buNone/>
            </a:pPr>
            <a:r>
              <a:rPr lang="en" sz="1000">
                <a:solidFill>
                  <a:schemeClr val="lt2"/>
                </a:solidFill>
                <a:latin typeface="EB Garamond"/>
                <a:ea typeface="EB Garamond"/>
                <a:cs typeface="EB Garamond"/>
                <a:sym typeface="EB Garamond"/>
              </a:rPr>
              <a:t>0</a:t>
            </a:r>
            <a:endParaRPr sz="1000">
              <a:solidFill>
                <a:schemeClr val="lt2"/>
              </a:solidFill>
              <a:latin typeface="EB Garamond"/>
              <a:ea typeface="EB Garamond"/>
              <a:cs typeface="EB Garamond"/>
              <a:sym typeface="EB Garamond"/>
            </a:endParaRPr>
          </a:p>
        </p:txBody>
      </p:sp>
      <p:sp>
        <p:nvSpPr>
          <p:cNvPr id="238" name="Google Shape;238;p30"/>
          <p:cNvSpPr/>
          <p:nvPr/>
        </p:nvSpPr>
        <p:spPr>
          <a:xfrm>
            <a:off x="1076159" y="2304736"/>
            <a:ext cx="156300" cy="1553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1286207" y="1910673"/>
            <a:ext cx="1563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1496254" y="2417463"/>
            <a:ext cx="1563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2247905" y="2618526"/>
            <a:ext cx="156300" cy="12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2457952" y="2020143"/>
            <a:ext cx="1563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2668000" y="1152823"/>
            <a:ext cx="1563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3419650" y="2063918"/>
            <a:ext cx="156300" cy="1794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3629697" y="998375"/>
            <a:ext cx="1563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3839745" y="2246361"/>
            <a:ext cx="1563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4591395" y="2676900"/>
            <a:ext cx="156300" cy="1181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4801442" y="1217418"/>
            <a:ext cx="1563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5011490" y="1531208"/>
            <a:ext cx="1563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txBox="1">
            <a:spLocks noGrp="1"/>
          </p:cNvSpPr>
          <p:nvPr>
            <p:ph type="body" idx="4294967295"/>
          </p:nvPr>
        </p:nvSpPr>
        <p:spPr>
          <a:xfrm>
            <a:off x="1524000" y="260275"/>
            <a:ext cx="2590800" cy="4622700"/>
          </a:xfrm>
          <a:prstGeom prst="rect">
            <a:avLst/>
          </a:prstGeom>
        </p:spPr>
        <p:txBody>
          <a:bodyPr spcFirstLastPara="1" wrap="square" lIns="0" tIns="0" rIns="0" bIns="0" anchor="ctr" anchorCtr="0">
            <a:noAutofit/>
          </a:bodyPr>
          <a:lstStyle/>
          <a:p>
            <a:pPr marL="0" lvl="0" indent="0" algn="r" rtl="0">
              <a:spcBef>
                <a:spcPts val="600"/>
              </a:spcBef>
              <a:spcAft>
                <a:spcPts val="0"/>
              </a:spcAft>
              <a:buNone/>
            </a:pPr>
            <a:r>
              <a:rPr lang="en" sz="1800" b="1">
                <a:latin typeface="Marcellus SC"/>
                <a:ea typeface="Marcellus SC"/>
                <a:cs typeface="Marcellus SC"/>
                <a:sym typeface="Marcellus SC"/>
              </a:rPr>
              <a:t>Mobile project</a:t>
            </a:r>
            <a:endParaRPr sz="1800" b="1">
              <a:latin typeface="Marcellus SC"/>
              <a:ea typeface="Marcellus SC"/>
              <a:cs typeface="Marcellus SC"/>
              <a:sym typeface="Marcellus SC"/>
            </a:endParaRPr>
          </a:p>
          <a:p>
            <a:pPr marL="0" lvl="0" indent="0" algn="r" rtl="0">
              <a:spcBef>
                <a:spcPts val="600"/>
              </a:spcBef>
              <a:spcAft>
                <a:spcPts val="0"/>
              </a:spcAft>
              <a:buNone/>
            </a:pPr>
            <a:r>
              <a:rPr lang="en" sz="1800"/>
              <a:t>Show and explain your web, app or software projects using these gadget templates.</a:t>
            </a:r>
            <a:endParaRPr sz="1800"/>
          </a:p>
        </p:txBody>
      </p:sp>
      <p:sp>
        <p:nvSpPr>
          <p:cNvPr id="255" name="Google Shape;255;p31"/>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101</a:t>
            </a:fld>
            <a:endParaRPr/>
          </a:p>
        </p:txBody>
      </p:sp>
      <p:grpSp>
        <p:nvGrpSpPr>
          <p:cNvPr id="256" name="Google Shape;256;p31"/>
          <p:cNvGrpSpPr/>
          <p:nvPr/>
        </p:nvGrpSpPr>
        <p:grpSpPr>
          <a:xfrm>
            <a:off x="4722800" y="373572"/>
            <a:ext cx="2119546" cy="4396359"/>
            <a:chOff x="2547150" y="238125"/>
            <a:chExt cx="2525675" cy="5238750"/>
          </a:xfrm>
        </p:grpSpPr>
        <p:sp>
          <p:nvSpPr>
            <p:cNvPr id="257" name="Google Shape;257;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1" name="Google Shape;261;p31"/>
          <p:cNvPicPr preferRelativeResize="0"/>
          <p:nvPr/>
        </p:nvPicPr>
        <p:blipFill rotWithShape="1">
          <a:blip r:embed="rId3">
            <a:alphaModFix/>
          </a:blip>
          <a:srcRect b="23786"/>
          <a:stretch/>
        </p:blipFill>
        <p:spPr>
          <a:xfrm>
            <a:off x="4769125" y="756087"/>
            <a:ext cx="2025525" cy="36317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2"/>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102</a:t>
            </a:fld>
            <a:endParaRPr/>
          </a:p>
        </p:txBody>
      </p:sp>
      <p:grpSp>
        <p:nvGrpSpPr>
          <p:cNvPr id="267" name="Google Shape;267;p32"/>
          <p:cNvGrpSpPr/>
          <p:nvPr/>
        </p:nvGrpSpPr>
        <p:grpSpPr>
          <a:xfrm>
            <a:off x="4630702" y="465959"/>
            <a:ext cx="2736410" cy="4222433"/>
            <a:chOff x="2112475" y="238125"/>
            <a:chExt cx="3395050" cy="5238750"/>
          </a:xfrm>
        </p:grpSpPr>
        <p:sp>
          <p:nvSpPr>
            <p:cNvPr id="268" name="Google Shape;268;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2"/>
          <p:cNvSpPr txBox="1">
            <a:spLocks noGrp="1"/>
          </p:cNvSpPr>
          <p:nvPr>
            <p:ph type="body" idx="4294967295"/>
          </p:nvPr>
        </p:nvSpPr>
        <p:spPr>
          <a:xfrm>
            <a:off x="1524000" y="260275"/>
            <a:ext cx="2590800" cy="4622700"/>
          </a:xfrm>
          <a:prstGeom prst="rect">
            <a:avLst/>
          </a:prstGeom>
        </p:spPr>
        <p:txBody>
          <a:bodyPr spcFirstLastPara="1" wrap="square" lIns="0" tIns="0" rIns="0" bIns="0" anchor="ctr" anchorCtr="0">
            <a:noAutofit/>
          </a:bodyPr>
          <a:lstStyle/>
          <a:p>
            <a:pPr marL="0" lvl="0" indent="0" algn="r" rtl="0">
              <a:spcBef>
                <a:spcPts val="600"/>
              </a:spcBef>
              <a:spcAft>
                <a:spcPts val="0"/>
              </a:spcAft>
              <a:buNone/>
            </a:pPr>
            <a:r>
              <a:rPr lang="en" sz="1800" b="1">
                <a:latin typeface="Marcellus SC"/>
                <a:ea typeface="Marcellus SC"/>
                <a:cs typeface="Marcellus SC"/>
                <a:sym typeface="Marcellus SC"/>
              </a:rPr>
              <a:t>Tablet project</a:t>
            </a:r>
            <a:endParaRPr sz="1800" b="1">
              <a:latin typeface="Marcellus SC"/>
              <a:ea typeface="Marcellus SC"/>
              <a:cs typeface="Marcellus SC"/>
              <a:sym typeface="Marcellus SC"/>
            </a:endParaRPr>
          </a:p>
          <a:p>
            <a:pPr marL="0" lvl="0" indent="0" algn="r" rtl="0">
              <a:spcBef>
                <a:spcPts val="600"/>
              </a:spcBef>
              <a:spcAft>
                <a:spcPts val="0"/>
              </a:spcAft>
              <a:buNone/>
            </a:pPr>
            <a:r>
              <a:rPr lang="en" sz="1800"/>
              <a:t>Show and explain your web, app or software projects using these gadget templates.</a:t>
            </a:r>
            <a:endParaRPr sz="1800"/>
          </a:p>
        </p:txBody>
      </p:sp>
      <p:pic>
        <p:nvPicPr>
          <p:cNvPr id="273" name="Google Shape;273;p32"/>
          <p:cNvPicPr preferRelativeResize="0"/>
          <p:nvPr/>
        </p:nvPicPr>
        <p:blipFill>
          <a:blip r:embed="rId3">
            <a:alphaModFix/>
          </a:blip>
          <a:stretch>
            <a:fillRect/>
          </a:stretch>
        </p:blipFill>
        <p:spPr>
          <a:xfrm>
            <a:off x="4699988" y="839688"/>
            <a:ext cx="2597800" cy="346372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103</a:t>
            </a:fld>
            <a:endParaRPr/>
          </a:p>
        </p:txBody>
      </p:sp>
      <p:sp>
        <p:nvSpPr>
          <p:cNvPr id="279" name="Google Shape;279;p33"/>
          <p:cNvSpPr txBox="1">
            <a:spLocks noGrp="1"/>
          </p:cNvSpPr>
          <p:nvPr>
            <p:ph type="body" idx="4294967295"/>
          </p:nvPr>
        </p:nvSpPr>
        <p:spPr>
          <a:xfrm>
            <a:off x="533400" y="260275"/>
            <a:ext cx="2590800" cy="4622700"/>
          </a:xfrm>
          <a:prstGeom prst="rect">
            <a:avLst/>
          </a:prstGeom>
        </p:spPr>
        <p:txBody>
          <a:bodyPr spcFirstLastPara="1" wrap="square" lIns="0" tIns="0" rIns="0" bIns="0" anchor="ctr" anchorCtr="0">
            <a:noAutofit/>
          </a:bodyPr>
          <a:lstStyle/>
          <a:p>
            <a:pPr marL="0" lvl="0" indent="0" algn="r" rtl="0">
              <a:spcBef>
                <a:spcPts val="600"/>
              </a:spcBef>
              <a:spcAft>
                <a:spcPts val="0"/>
              </a:spcAft>
              <a:buNone/>
            </a:pPr>
            <a:r>
              <a:rPr lang="en" sz="1800" b="1">
                <a:latin typeface="Marcellus SC"/>
                <a:ea typeface="Marcellus SC"/>
                <a:cs typeface="Marcellus SC"/>
                <a:sym typeface="Marcellus SC"/>
              </a:rPr>
              <a:t>Desktop project</a:t>
            </a:r>
            <a:endParaRPr sz="1800" b="1">
              <a:latin typeface="Marcellus SC"/>
              <a:ea typeface="Marcellus SC"/>
              <a:cs typeface="Marcellus SC"/>
              <a:sym typeface="Marcellus SC"/>
            </a:endParaRPr>
          </a:p>
          <a:p>
            <a:pPr marL="0" lvl="0" indent="0" algn="r" rtl="0">
              <a:spcBef>
                <a:spcPts val="600"/>
              </a:spcBef>
              <a:spcAft>
                <a:spcPts val="0"/>
              </a:spcAft>
              <a:buNone/>
            </a:pPr>
            <a:r>
              <a:rPr lang="en" sz="1800"/>
              <a:t>Show and explain your web, app or software projects using these gadget templates.</a:t>
            </a:r>
            <a:endParaRPr sz="1800"/>
          </a:p>
        </p:txBody>
      </p:sp>
      <p:grpSp>
        <p:nvGrpSpPr>
          <p:cNvPr id="280" name="Google Shape;280;p33"/>
          <p:cNvGrpSpPr/>
          <p:nvPr/>
        </p:nvGrpSpPr>
        <p:grpSpPr>
          <a:xfrm>
            <a:off x="3415200" y="1087672"/>
            <a:ext cx="5065689" cy="2967926"/>
            <a:chOff x="1177450" y="241631"/>
            <a:chExt cx="6173152" cy="3616776"/>
          </a:xfrm>
        </p:grpSpPr>
        <p:sp>
          <p:nvSpPr>
            <p:cNvPr id="281" name="Google Shape;281;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85" name="Google Shape;285;p33"/>
          <p:cNvPicPr preferRelativeResize="0"/>
          <p:nvPr/>
        </p:nvPicPr>
        <p:blipFill rotWithShape="1">
          <a:blip r:embed="rId3">
            <a:alphaModFix/>
          </a:blip>
          <a:srcRect b="6620"/>
          <a:stretch/>
        </p:blipFill>
        <p:spPr>
          <a:xfrm>
            <a:off x="3980748" y="1251284"/>
            <a:ext cx="3937235" cy="250101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Google Shape;290;p34"/>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104</a:t>
            </a:fld>
            <a:endParaRPr/>
          </a:p>
        </p:txBody>
      </p:sp>
      <p:sp>
        <p:nvSpPr>
          <p:cNvPr id="291" name="Google Shape;291;p34"/>
          <p:cNvSpPr txBox="1">
            <a:spLocks noGrp="1"/>
          </p:cNvSpPr>
          <p:nvPr>
            <p:ph type="ctrTitle" idx="4294967295"/>
          </p:nvPr>
        </p:nvSpPr>
        <p:spPr>
          <a:xfrm>
            <a:off x="685800" y="821350"/>
            <a:ext cx="4565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Thanks!</a:t>
            </a:r>
            <a:endParaRPr sz="4800"/>
          </a:p>
        </p:txBody>
      </p:sp>
      <p:sp>
        <p:nvSpPr>
          <p:cNvPr id="292" name="Google Shape;292;p34"/>
          <p:cNvSpPr txBox="1">
            <a:spLocks noGrp="1"/>
          </p:cNvSpPr>
          <p:nvPr>
            <p:ph type="subTitle" idx="4294967295"/>
          </p:nvPr>
        </p:nvSpPr>
        <p:spPr>
          <a:xfrm>
            <a:off x="685800" y="2020972"/>
            <a:ext cx="4565700" cy="2092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a:t>Any questions?</a:t>
            </a:r>
            <a:endParaRPr sz="3600" b="1"/>
          </a:p>
          <a:p>
            <a:pPr marL="0" lvl="0" indent="0" algn="l" rtl="0">
              <a:spcBef>
                <a:spcPts val="600"/>
              </a:spcBef>
              <a:spcAft>
                <a:spcPts val="0"/>
              </a:spcAft>
              <a:buClr>
                <a:schemeClr val="dk1"/>
              </a:buClr>
              <a:buSzPts val="1100"/>
              <a:buFont typeface="Arial"/>
              <a:buNone/>
            </a:pPr>
            <a:r>
              <a:rPr lang="en"/>
              <a:t>You can find me at:</a:t>
            </a:r>
            <a:endParaRPr/>
          </a:p>
          <a:p>
            <a:pPr marL="457200" lvl="0" indent="-381000" algn="l" rtl="0">
              <a:spcBef>
                <a:spcPts val="600"/>
              </a:spcBef>
              <a:spcAft>
                <a:spcPts val="0"/>
              </a:spcAft>
              <a:buSzPts val="2400"/>
              <a:buChar char="⬗"/>
            </a:pPr>
            <a:r>
              <a:rPr lang="en"/>
              <a:t>@username</a:t>
            </a:r>
            <a:endParaRPr/>
          </a:p>
          <a:p>
            <a:pPr marL="457200" lvl="0" indent="-381000" algn="l" rtl="0">
              <a:spcBef>
                <a:spcPts val="0"/>
              </a:spcBef>
              <a:spcAft>
                <a:spcPts val="0"/>
              </a:spcAft>
              <a:buSzPts val="2400"/>
              <a:buChar char="⬗"/>
            </a:pPr>
            <a:r>
              <a:rPr lang="en"/>
              <a:t>user@mail.me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6"/>
        <p:cNvGrpSpPr/>
        <p:nvPr/>
      </p:nvGrpSpPr>
      <p:grpSpPr>
        <a:xfrm>
          <a:off x="0" y="0"/>
          <a:ext cx="0" cy="0"/>
          <a:chOff x="0" y="0"/>
          <a:chExt cx="0" cy="0"/>
        </a:xfrm>
      </p:grpSpPr>
      <p:sp>
        <p:nvSpPr>
          <p:cNvPr id="297" name="Google Shape;297;p35"/>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298" name="Google Shape;298;p35"/>
          <p:cNvSpPr txBox="1">
            <a:spLocks noGrp="1"/>
          </p:cNvSpPr>
          <p:nvPr>
            <p:ph type="body" idx="1"/>
          </p:nvPr>
        </p:nvSpPr>
        <p:spPr>
          <a:xfrm>
            <a:off x="548025" y="1410075"/>
            <a:ext cx="5511000" cy="3211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and backgrounds by </a:t>
            </a:r>
            <a:r>
              <a:rPr lang="en" sz="2400" u="sng">
                <a:solidFill>
                  <a:schemeClr val="hlink"/>
                </a:solidFill>
                <a:hlinkClick r:id="rId4"/>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5"/>
              </a:rPr>
              <a:t>Unsplash</a:t>
            </a:r>
            <a:endParaRPr sz="2400"/>
          </a:p>
        </p:txBody>
      </p:sp>
      <p:sp>
        <p:nvSpPr>
          <p:cNvPr id="299" name="Google Shape;299;p35"/>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548025" y="533725"/>
            <a:ext cx="5511000" cy="3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Presentation design</a:t>
            </a:r>
            <a:endParaRPr/>
          </a:p>
        </p:txBody>
      </p:sp>
      <p:sp>
        <p:nvSpPr>
          <p:cNvPr id="305" name="Google Shape;305;p36"/>
          <p:cNvSpPr txBox="1">
            <a:spLocks noGrp="1"/>
          </p:cNvSpPr>
          <p:nvPr>
            <p:ph type="body" idx="1"/>
          </p:nvPr>
        </p:nvSpPr>
        <p:spPr>
          <a:xfrm>
            <a:off x="548025" y="1105275"/>
            <a:ext cx="7835700" cy="3211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 and colors:</a:t>
            </a:r>
            <a:endParaRPr sz="1800"/>
          </a:p>
          <a:p>
            <a:pPr marL="457200" lvl="0" indent="-342900" algn="l" rtl="0">
              <a:lnSpc>
                <a:spcPct val="115000"/>
              </a:lnSpc>
              <a:spcBef>
                <a:spcPts val="0"/>
              </a:spcBef>
              <a:spcAft>
                <a:spcPts val="0"/>
              </a:spcAft>
              <a:buSzPts val="1800"/>
              <a:buChar char="⬗"/>
            </a:pPr>
            <a:r>
              <a:rPr lang="en" sz="1800"/>
              <a:t>Titles: </a:t>
            </a:r>
            <a:r>
              <a:rPr lang="en" sz="1800" b="1"/>
              <a:t>Marcellus SC</a:t>
            </a:r>
            <a:endParaRPr sz="1800" b="1"/>
          </a:p>
          <a:p>
            <a:pPr marL="457200" lvl="0" indent="-342900" algn="l" rtl="0">
              <a:lnSpc>
                <a:spcPct val="100000"/>
              </a:lnSpc>
              <a:spcBef>
                <a:spcPts val="0"/>
              </a:spcBef>
              <a:spcAft>
                <a:spcPts val="0"/>
              </a:spcAft>
              <a:buSzPts val="1800"/>
              <a:buChar char="⬗"/>
            </a:pPr>
            <a:r>
              <a:rPr lang="en" sz="1800"/>
              <a:t>Body copy: </a:t>
            </a:r>
            <a:r>
              <a:rPr lang="en" sz="1800" b="1"/>
              <a:t>EB Garamond</a:t>
            </a:r>
            <a:endParaRPr sz="1800" b="1"/>
          </a:p>
          <a:p>
            <a:pPr marL="0" lvl="0" indent="0" algn="l" rtl="0">
              <a:lnSpc>
                <a:spcPct val="115000"/>
              </a:lnSpc>
              <a:spcBef>
                <a:spcPts val="0"/>
              </a:spcBef>
              <a:spcAft>
                <a:spcPts val="0"/>
              </a:spcAft>
              <a:buNone/>
            </a:pPr>
            <a:r>
              <a:rPr lang="en" sz="1800"/>
              <a:t>You can download the fonts on these pages:</a:t>
            </a:r>
            <a:endParaRPr sz="1800"/>
          </a:p>
          <a:p>
            <a:pPr marL="0" lvl="0" indent="0" algn="l" rtl="0">
              <a:lnSpc>
                <a:spcPct val="115000"/>
              </a:lnSpc>
              <a:spcBef>
                <a:spcPts val="0"/>
              </a:spcBef>
              <a:spcAft>
                <a:spcPts val="0"/>
              </a:spcAft>
              <a:buNone/>
            </a:pPr>
            <a:r>
              <a:rPr lang="en" sz="1800" u="sng">
                <a:solidFill>
                  <a:schemeClr val="hlink"/>
                </a:solidFill>
                <a:hlinkClick r:id="rId3"/>
              </a:rPr>
              <a:t>https://www.1001fonts.com/marcellus-sc-font.html</a:t>
            </a:r>
            <a:endParaRPr sz="1800"/>
          </a:p>
          <a:p>
            <a:pPr marL="0" lvl="0" indent="0" algn="l" rtl="0">
              <a:lnSpc>
                <a:spcPct val="115000"/>
              </a:lnSpc>
              <a:spcBef>
                <a:spcPts val="0"/>
              </a:spcBef>
              <a:spcAft>
                <a:spcPts val="0"/>
              </a:spcAft>
              <a:buNone/>
            </a:pPr>
            <a:r>
              <a:rPr lang="en" sz="1800" u="sng">
                <a:solidFill>
                  <a:schemeClr val="hlink"/>
                </a:solidFill>
                <a:hlinkClick r:id="rId4"/>
              </a:rPr>
              <a:t>https://www.fontsquirrel.com/fonts/eb-garamond</a:t>
            </a:r>
            <a:endParaRPr sz="1800" b="1">
              <a:solidFill>
                <a:srgbClr val="3D85C6"/>
              </a:solidFill>
            </a:endParaRPr>
          </a:p>
          <a:p>
            <a:pPr marL="0" lvl="0" indent="0" algn="l" rtl="0">
              <a:lnSpc>
                <a:spcPct val="115000"/>
              </a:lnSpc>
              <a:spcBef>
                <a:spcPts val="0"/>
              </a:spcBef>
              <a:spcAft>
                <a:spcPts val="0"/>
              </a:spcAft>
              <a:buNone/>
            </a:pPr>
            <a:endParaRPr sz="1800" b="1">
              <a:solidFill>
                <a:srgbClr val="3D85C6"/>
              </a:solidFill>
            </a:endParaRPr>
          </a:p>
          <a:p>
            <a:pPr marL="0" lvl="0" indent="0" algn="l" rtl="0">
              <a:lnSpc>
                <a:spcPct val="115000"/>
              </a:lnSpc>
              <a:spcBef>
                <a:spcPts val="0"/>
              </a:spcBef>
              <a:spcAft>
                <a:spcPts val="0"/>
              </a:spcAft>
              <a:buNone/>
            </a:pPr>
            <a:r>
              <a:rPr lang="en" sz="1800" b="1"/>
              <a:t>Download all the illustrated backgrounds here:</a:t>
            </a:r>
            <a:endParaRPr sz="1800" b="1"/>
          </a:p>
          <a:p>
            <a:pPr marL="0" lvl="0" indent="0" algn="l" rtl="0">
              <a:lnSpc>
                <a:spcPct val="115000"/>
              </a:lnSpc>
              <a:spcBef>
                <a:spcPts val="0"/>
              </a:spcBef>
              <a:spcAft>
                <a:spcPts val="0"/>
              </a:spcAft>
              <a:buNone/>
            </a:pPr>
            <a:r>
              <a:rPr lang="en" sz="1800" u="sng">
                <a:solidFill>
                  <a:schemeClr val="hlink"/>
                </a:solidFill>
                <a:hlinkClick r:id="rId5"/>
              </a:rPr>
              <a:t>https://drive.google.com/file/d/1Ug9HDbgCSpLP_QSVvmmi5_q5VNypBTtq/view?usp=sharing</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b="1">
              <a:solidFill>
                <a:srgbClr val="3D85C6"/>
              </a:solidFill>
            </a:endParaRPr>
          </a:p>
        </p:txBody>
      </p:sp>
      <p:sp>
        <p:nvSpPr>
          <p:cNvPr id="306" name="Google Shape;306;p36"/>
          <p:cNvSpPr txBox="1"/>
          <p:nvPr/>
        </p:nvSpPr>
        <p:spPr>
          <a:xfrm>
            <a:off x="548025" y="4324050"/>
            <a:ext cx="78357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You don’t need to keep this slide in your presentation. It’s only here to serve you as a design guide if you need to create new slides or download the fonts to edit the presentation in PowerPoint®</a:t>
            </a:r>
            <a:endParaRPr sz="1200">
              <a:latin typeface="EB Garamond"/>
              <a:ea typeface="EB Garamond"/>
              <a:cs typeface="EB Garamond"/>
              <a:sym typeface="EB Garamond"/>
            </a:endParaRPr>
          </a:p>
          <a:p>
            <a:pPr marL="0" lvl="0" indent="0" algn="l" rtl="0">
              <a:spcBef>
                <a:spcPts val="0"/>
              </a:spcBef>
              <a:spcAft>
                <a:spcPts val="0"/>
              </a:spcAft>
              <a:buClr>
                <a:schemeClr val="dk1"/>
              </a:buClr>
              <a:buSzPts val="1100"/>
              <a:buFont typeface="Arial"/>
              <a:buNone/>
            </a:pPr>
            <a:endParaRPr sz="1200">
              <a:latin typeface="EB Garamond"/>
              <a:ea typeface="EB Garamond"/>
              <a:cs typeface="EB Garamond"/>
              <a:sym typeface="EB Garamond"/>
            </a:endParaRPr>
          </a:p>
          <a:p>
            <a:pPr marL="0" lvl="0" indent="0" algn="l" rtl="0">
              <a:spcBef>
                <a:spcPts val="0"/>
              </a:spcBef>
              <a:spcAft>
                <a:spcPts val="0"/>
              </a:spcAft>
              <a:buNone/>
            </a:pPr>
            <a:endParaRPr sz="1200">
              <a:latin typeface="EB Garamond"/>
              <a:ea typeface="EB Garamond"/>
              <a:cs typeface="EB Garamond"/>
              <a:sym typeface="EB Garamond"/>
            </a:endParaRPr>
          </a:p>
        </p:txBody>
      </p:sp>
      <p:sp>
        <p:nvSpPr>
          <p:cNvPr id="307" name="Google Shape;307;p36"/>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7"/>
          <p:cNvSpPr txBox="1">
            <a:spLocks noGrp="1"/>
          </p:cNvSpPr>
          <p:nvPr>
            <p:ph type="ctrTitle"/>
          </p:nvPr>
        </p:nvSpPr>
        <p:spPr>
          <a:xfrm>
            <a:off x="917475" y="1583350"/>
            <a:ext cx="50985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2.</a:t>
            </a:r>
            <a:br>
              <a:rPr lang="en"/>
            </a:br>
            <a:r>
              <a:rPr lang="en"/>
              <a:t>Extra Resources</a:t>
            </a:r>
            <a:endParaRPr/>
          </a:p>
        </p:txBody>
      </p:sp>
      <p:sp>
        <p:nvSpPr>
          <p:cNvPr id="313" name="Google Shape;313;p37"/>
          <p:cNvSpPr txBox="1">
            <a:spLocks noGrp="1"/>
          </p:cNvSpPr>
          <p:nvPr>
            <p:ph type="subTitle" idx="1"/>
          </p:nvPr>
        </p:nvSpPr>
        <p:spPr>
          <a:xfrm>
            <a:off x="917475" y="2840052"/>
            <a:ext cx="50985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For Business Plans, Marketing Plans, Project Proposals, Lessons, etc</a:t>
            </a:r>
            <a:endParaRPr/>
          </a:p>
        </p:txBody>
      </p:sp>
    </p:spTree>
    <p:extLst>
      <p:ext uri="{BB962C8B-B14F-4D97-AF65-F5344CB8AC3E}">
        <p14:creationId xmlns:p14="http://schemas.microsoft.com/office/powerpoint/2010/main" val="288334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Timeline</a:t>
            </a:r>
            <a:endParaRPr/>
          </a:p>
        </p:txBody>
      </p:sp>
      <p:sp>
        <p:nvSpPr>
          <p:cNvPr id="319" name="Google Shape;319;p3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108</a:t>
            </a:fld>
            <a:endParaRPr/>
          </a:p>
        </p:txBody>
      </p:sp>
      <p:sp>
        <p:nvSpPr>
          <p:cNvPr id="320" name="Google Shape;320;p38"/>
          <p:cNvSpPr/>
          <p:nvPr/>
        </p:nvSpPr>
        <p:spPr>
          <a:xfrm>
            <a:off x="7735208"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DEC</a:t>
            </a:r>
            <a:endParaRPr sz="1000">
              <a:solidFill>
                <a:schemeClr val="lt1"/>
              </a:solidFill>
              <a:latin typeface="EB Garamond"/>
              <a:ea typeface="EB Garamond"/>
              <a:cs typeface="EB Garamond"/>
              <a:sym typeface="EB Garamond"/>
            </a:endParaRPr>
          </a:p>
        </p:txBody>
      </p:sp>
      <p:sp>
        <p:nvSpPr>
          <p:cNvPr id="321" name="Google Shape;321;p38"/>
          <p:cNvSpPr/>
          <p:nvPr/>
        </p:nvSpPr>
        <p:spPr>
          <a:xfrm>
            <a:off x="7075124"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NOV</a:t>
            </a:r>
            <a:endParaRPr sz="1000">
              <a:solidFill>
                <a:schemeClr val="lt1"/>
              </a:solidFill>
              <a:latin typeface="EB Garamond"/>
              <a:ea typeface="EB Garamond"/>
              <a:cs typeface="EB Garamond"/>
              <a:sym typeface="EB Garamond"/>
            </a:endParaRPr>
          </a:p>
        </p:txBody>
      </p:sp>
      <p:sp>
        <p:nvSpPr>
          <p:cNvPr id="322" name="Google Shape;322;p38"/>
          <p:cNvSpPr/>
          <p:nvPr/>
        </p:nvSpPr>
        <p:spPr>
          <a:xfrm>
            <a:off x="6415040"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OCT</a:t>
            </a:r>
            <a:endParaRPr sz="1000">
              <a:solidFill>
                <a:schemeClr val="lt1"/>
              </a:solidFill>
              <a:latin typeface="EB Garamond"/>
              <a:ea typeface="EB Garamond"/>
              <a:cs typeface="EB Garamond"/>
              <a:sym typeface="EB Garamond"/>
            </a:endParaRPr>
          </a:p>
        </p:txBody>
      </p:sp>
      <p:sp>
        <p:nvSpPr>
          <p:cNvPr id="323" name="Google Shape;323;p38"/>
          <p:cNvSpPr/>
          <p:nvPr/>
        </p:nvSpPr>
        <p:spPr>
          <a:xfrm>
            <a:off x="5754956"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SEP</a:t>
            </a:r>
            <a:endParaRPr sz="1000">
              <a:solidFill>
                <a:schemeClr val="lt1"/>
              </a:solidFill>
              <a:latin typeface="EB Garamond"/>
              <a:ea typeface="EB Garamond"/>
              <a:cs typeface="EB Garamond"/>
              <a:sym typeface="EB Garamond"/>
            </a:endParaRPr>
          </a:p>
        </p:txBody>
      </p:sp>
      <p:sp>
        <p:nvSpPr>
          <p:cNvPr id="324" name="Google Shape;324;p38"/>
          <p:cNvSpPr/>
          <p:nvPr/>
        </p:nvSpPr>
        <p:spPr>
          <a:xfrm>
            <a:off x="5094872"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AUG</a:t>
            </a:r>
            <a:endParaRPr sz="1000">
              <a:solidFill>
                <a:schemeClr val="lt1"/>
              </a:solidFill>
              <a:latin typeface="EB Garamond"/>
              <a:ea typeface="EB Garamond"/>
              <a:cs typeface="EB Garamond"/>
              <a:sym typeface="EB Garamond"/>
            </a:endParaRPr>
          </a:p>
        </p:txBody>
      </p:sp>
      <p:sp>
        <p:nvSpPr>
          <p:cNvPr id="325" name="Google Shape;325;p38"/>
          <p:cNvSpPr/>
          <p:nvPr/>
        </p:nvSpPr>
        <p:spPr>
          <a:xfrm>
            <a:off x="4434788"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JUL</a:t>
            </a:r>
            <a:endParaRPr sz="1000">
              <a:solidFill>
                <a:schemeClr val="lt1"/>
              </a:solidFill>
              <a:latin typeface="EB Garamond"/>
              <a:ea typeface="EB Garamond"/>
              <a:cs typeface="EB Garamond"/>
              <a:sym typeface="EB Garamond"/>
            </a:endParaRPr>
          </a:p>
        </p:txBody>
      </p:sp>
      <p:sp>
        <p:nvSpPr>
          <p:cNvPr id="326" name="Google Shape;326;p38"/>
          <p:cNvSpPr/>
          <p:nvPr/>
        </p:nvSpPr>
        <p:spPr>
          <a:xfrm>
            <a:off x="3774704"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JUN</a:t>
            </a:r>
            <a:endParaRPr sz="1000">
              <a:solidFill>
                <a:schemeClr val="lt1"/>
              </a:solidFill>
              <a:latin typeface="EB Garamond"/>
              <a:ea typeface="EB Garamond"/>
              <a:cs typeface="EB Garamond"/>
              <a:sym typeface="EB Garamond"/>
            </a:endParaRPr>
          </a:p>
        </p:txBody>
      </p:sp>
      <p:sp>
        <p:nvSpPr>
          <p:cNvPr id="327" name="Google Shape;327;p38"/>
          <p:cNvSpPr/>
          <p:nvPr/>
        </p:nvSpPr>
        <p:spPr>
          <a:xfrm>
            <a:off x="3114619"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MAY</a:t>
            </a:r>
            <a:endParaRPr sz="1000">
              <a:solidFill>
                <a:schemeClr val="lt1"/>
              </a:solidFill>
              <a:latin typeface="EB Garamond"/>
              <a:ea typeface="EB Garamond"/>
              <a:cs typeface="EB Garamond"/>
              <a:sym typeface="EB Garamond"/>
            </a:endParaRPr>
          </a:p>
        </p:txBody>
      </p:sp>
      <p:sp>
        <p:nvSpPr>
          <p:cNvPr id="328" name="Google Shape;328;p38"/>
          <p:cNvSpPr/>
          <p:nvPr/>
        </p:nvSpPr>
        <p:spPr>
          <a:xfrm>
            <a:off x="2454535"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APR</a:t>
            </a:r>
            <a:endParaRPr sz="1000">
              <a:solidFill>
                <a:schemeClr val="lt1"/>
              </a:solidFill>
              <a:latin typeface="EB Garamond"/>
              <a:ea typeface="EB Garamond"/>
              <a:cs typeface="EB Garamond"/>
              <a:sym typeface="EB Garamond"/>
            </a:endParaRPr>
          </a:p>
        </p:txBody>
      </p:sp>
      <p:sp>
        <p:nvSpPr>
          <p:cNvPr id="329" name="Google Shape;329;p38"/>
          <p:cNvSpPr/>
          <p:nvPr/>
        </p:nvSpPr>
        <p:spPr>
          <a:xfrm>
            <a:off x="1794451"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MAR</a:t>
            </a:r>
            <a:endParaRPr sz="1000">
              <a:solidFill>
                <a:schemeClr val="lt1"/>
              </a:solidFill>
              <a:latin typeface="EB Garamond"/>
              <a:ea typeface="EB Garamond"/>
              <a:cs typeface="EB Garamond"/>
              <a:sym typeface="EB Garamond"/>
            </a:endParaRPr>
          </a:p>
        </p:txBody>
      </p:sp>
      <p:sp>
        <p:nvSpPr>
          <p:cNvPr id="330" name="Google Shape;330;p38"/>
          <p:cNvSpPr/>
          <p:nvPr/>
        </p:nvSpPr>
        <p:spPr>
          <a:xfrm>
            <a:off x="1134367"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FEB</a:t>
            </a:r>
            <a:endParaRPr sz="1000">
              <a:solidFill>
                <a:schemeClr val="lt1"/>
              </a:solidFill>
              <a:latin typeface="EB Garamond"/>
              <a:ea typeface="EB Garamond"/>
              <a:cs typeface="EB Garamond"/>
              <a:sym typeface="EB Garamond"/>
            </a:endParaRPr>
          </a:p>
        </p:txBody>
      </p:sp>
      <p:sp>
        <p:nvSpPr>
          <p:cNvPr id="331" name="Google Shape;331;p38"/>
          <p:cNvSpPr/>
          <p:nvPr/>
        </p:nvSpPr>
        <p:spPr>
          <a:xfrm>
            <a:off x="474283"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EB Garamond"/>
                <a:ea typeface="EB Garamond"/>
                <a:cs typeface="EB Garamond"/>
                <a:sym typeface="EB Garamond"/>
              </a:rPr>
              <a:t>JAN</a:t>
            </a:r>
            <a:endParaRPr sz="1000">
              <a:solidFill>
                <a:schemeClr val="lt1"/>
              </a:solidFill>
              <a:latin typeface="EB Garamond"/>
              <a:ea typeface="EB Garamond"/>
              <a:cs typeface="EB Garamond"/>
              <a:sym typeface="EB Garamond"/>
            </a:endParaRPr>
          </a:p>
        </p:txBody>
      </p:sp>
      <p:sp>
        <p:nvSpPr>
          <p:cNvPr id="332" name="Google Shape;332;p38"/>
          <p:cNvSpPr/>
          <p:nvPr/>
        </p:nvSpPr>
        <p:spPr>
          <a:xfrm>
            <a:off x="0" y="2603550"/>
            <a:ext cx="637200" cy="393600"/>
          </a:xfrm>
          <a:prstGeom prst="homePlate">
            <a:avLst>
              <a:gd name="adj" fmla="val 32030"/>
            </a:avLst>
          </a:prstGeom>
          <a:solidFill>
            <a:schemeClr val="dk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33" name="Google Shape;333;p38"/>
          <p:cNvCxnSpPr/>
          <p:nvPr/>
        </p:nvCxnSpPr>
        <p:spPr>
          <a:xfrm rot="10800000">
            <a:off x="76892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334" name="Google Shape;334;p38"/>
          <p:cNvSpPr txBox="1"/>
          <p:nvPr/>
        </p:nvSpPr>
        <p:spPr>
          <a:xfrm>
            <a:off x="72790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Blue is the colour of the clear sky and the deep sea</a:t>
            </a:r>
            <a:endParaRPr sz="900">
              <a:solidFill>
                <a:schemeClr val="dk1"/>
              </a:solidFill>
              <a:latin typeface="EB Garamond"/>
              <a:ea typeface="EB Garamond"/>
              <a:cs typeface="EB Garamond"/>
              <a:sym typeface="EB Garamond"/>
            </a:endParaRPr>
          </a:p>
        </p:txBody>
      </p:sp>
      <p:cxnSp>
        <p:nvCxnSpPr>
          <p:cNvPr id="335" name="Google Shape;335;p38"/>
          <p:cNvCxnSpPr/>
          <p:nvPr/>
        </p:nvCxnSpPr>
        <p:spPr>
          <a:xfrm rot="10800000">
            <a:off x="209015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336" name="Google Shape;336;p38"/>
          <p:cNvSpPr txBox="1"/>
          <p:nvPr/>
        </p:nvSpPr>
        <p:spPr>
          <a:xfrm>
            <a:off x="2050642"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Red is the colour of danger and courage</a:t>
            </a:r>
            <a:endParaRPr sz="900">
              <a:solidFill>
                <a:schemeClr val="dk1"/>
              </a:solidFill>
              <a:latin typeface="EB Garamond"/>
              <a:ea typeface="EB Garamond"/>
              <a:cs typeface="EB Garamond"/>
              <a:sym typeface="EB Garamond"/>
            </a:endParaRPr>
          </a:p>
        </p:txBody>
      </p:sp>
      <p:cxnSp>
        <p:nvCxnSpPr>
          <p:cNvPr id="337" name="Google Shape;337;p38"/>
          <p:cNvCxnSpPr/>
          <p:nvPr/>
        </p:nvCxnSpPr>
        <p:spPr>
          <a:xfrm rot="10800000">
            <a:off x="341139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338" name="Google Shape;338;p38"/>
          <p:cNvSpPr txBox="1"/>
          <p:nvPr/>
        </p:nvSpPr>
        <p:spPr>
          <a:xfrm>
            <a:off x="3373384"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Black is the color of ebony and of outer space</a:t>
            </a:r>
            <a:endParaRPr sz="900">
              <a:solidFill>
                <a:schemeClr val="dk1"/>
              </a:solidFill>
              <a:latin typeface="EB Garamond"/>
              <a:ea typeface="EB Garamond"/>
              <a:cs typeface="EB Garamond"/>
              <a:sym typeface="EB Garamond"/>
            </a:endParaRPr>
          </a:p>
        </p:txBody>
      </p:sp>
      <p:cxnSp>
        <p:nvCxnSpPr>
          <p:cNvPr id="339" name="Google Shape;339;p38"/>
          <p:cNvCxnSpPr/>
          <p:nvPr/>
        </p:nvCxnSpPr>
        <p:spPr>
          <a:xfrm rot="10800000">
            <a:off x="473262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340" name="Google Shape;340;p38"/>
          <p:cNvSpPr txBox="1"/>
          <p:nvPr/>
        </p:nvSpPr>
        <p:spPr>
          <a:xfrm>
            <a:off x="4696126"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Yellow is the color of gold, butter and ripe lemons</a:t>
            </a:r>
            <a:endParaRPr sz="900">
              <a:solidFill>
                <a:schemeClr val="dk1"/>
              </a:solidFill>
              <a:latin typeface="EB Garamond"/>
              <a:ea typeface="EB Garamond"/>
              <a:cs typeface="EB Garamond"/>
              <a:sym typeface="EB Garamond"/>
            </a:endParaRPr>
          </a:p>
        </p:txBody>
      </p:sp>
      <p:cxnSp>
        <p:nvCxnSpPr>
          <p:cNvPr id="341" name="Google Shape;341;p38"/>
          <p:cNvCxnSpPr/>
          <p:nvPr/>
        </p:nvCxnSpPr>
        <p:spPr>
          <a:xfrm rot="10800000">
            <a:off x="6053863"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342" name="Google Shape;342;p38"/>
          <p:cNvSpPr txBox="1"/>
          <p:nvPr/>
        </p:nvSpPr>
        <p:spPr>
          <a:xfrm>
            <a:off x="6018868"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White is the color of milk and fresh snow</a:t>
            </a:r>
            <a:endParaRPr sz="900">
              <a:solidFill>
                <a:schemeClr val="dk1"/>
              </a:solidFill>
              <a:latin typeface="EB Garamond"/>
              <a:ea typeface="EB Garamond"/>
              <a:cs typeface="EB Garamond"/>
              <a:sym typeface="EB Garamond"/>
            </a:endParaRPr>
          </a:p>
        </p:txBody>
      </p:sp>
      <p:cxnSp>
        <p:nvCxnSpPr>
          <p:cNvPr id="343" name="Google Shape;343;p38"/>
          <p:cNvCxnSpPr/>
          <p:nvPr/>
        </p:nvCxnSpPr>
        <p:spPr>
          <a:xfrm rot="10800000">
            <a:off x="7375098"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344" name="Google Shape;344;p38"/>
          <p:cNvSpPr txBox="1"/>
          <p:nvPr/>
        </p:nvSpPr>
        <p:spPr>
          <a:xfrm>
            <a:off x="734161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Blue is the colour of the clear sky and the deep sea</a:t>
            </a:r>
            <a:endParaRPr sz="900">
              <a:solidFill>
                <a:schemeClr val="dk1"/>
              </a:solidFill>
              <a:latin typeface="EB Garamond"/>
              <a:ea typeface="EB Garamond"/>
              <a:cs typeface="EB Garamond"/>
              <a:sym typeface="EB Garamond"/>
            </a:endParaRPr>
          </a:p>
        </p:txBody>
      </p:sp>
      <p:cxnSp>
        <p:nvCxnSpPr>
          <p:cNvPr id="345" name="Google Shape;345;p38"/>
          <p:cNvCxnSpPr/>
          <p:nvPr/>
        </p:nvCxnSpPr>
        <p:spPr>
          <a:xfrm rot="10800000">
            <a:off x="143968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346" name="Google Shape;346;p38"/>
          <p:cNvSpPr txBox="1"/>
          <p:nvPr/>
        </p:nvSpPr>
        <p:spPr>
          <a:xfrm>
            <a:off x="1369548"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Yellow is the color of gold, butter and ripe lemons</a:t>
            </a:r>
            <a:endParaRPr sz="900">
              <a:solidFill>
                <a:schemeClr val="dk1"/>
              </a:solidFill>
              <a:latin typeface="EB Garamond"/>
              <a:ea typeface="EB Garamond"/>
              <a:cs typeface="EB Garamond"/>
              <a:sym typeface="EB Garamond"/>
            </a:endParaRPr>
          </a:p>
        </p:txBody>
      </p:sp>
      <p:cxnSp>
        <p:nvCxnSpPr>
          <p:cNvPr id="347" name="Google Shape;347;p38"/>
          <p:cNvCxnSpPr/>
          <p:nvPr/>
        </p:nvCxnSpPr>
        <p:spPr>
          <a:xfrm rot="10800000">
            <a:off x="276092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348" name="Google Shape;348;p38"/>
          <p:cNvSpPr txBox="1"/>
          <p:nvPr/>
        </p:nvSpPr>
        <p:spPr>
          <a:xfrm>
            <a:off x="2699944"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White is the color of milk and fresh snow</a:t>
            </a:r>
            <a:endParaRPr sz="900">
              <a:solidFill>
                <a:schemeClr val="dk1"/>
              </a:solidFill>
              <a:latin typeface="EB Garamond"/>
              <a:ea typeface="EB Garamond"/>
              <a:cs typeface="EB Garamond"/>
              <a:sym typeface="EB Garamond"/>
            </a:endParaRPr>
          </a:p>
        </p:txBody>
      </p:sp>
      <p:cxnSp>
        <p:nvCxnSpPr>
          <p:cNvPr id="349" name="Google Shape;349;p38"/>
          <p:cNvCxnSpPr/>
          <p:nvPr/>
        </p:nvCxnSpPr>
        <p:spPr>
          <a:xfrm rot="10800000">
            <a:off x="408215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350" name="Google Shape;350;p38"/>
          <p:cNvSpPr txBox="1"/>
          <p:nvPr/>
        </p:nvSpPr>
        <p:spPr>
          <a:xfrm>
            <a:off x="4030339"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Blue is the colour of the clear sky and the deep sea</a:t>
            </a:r>
            <a:endParaRPr sz="900">
              <a:solidFill>
                <a:schemeClr val="dk1"/>
              </a:solidFill>
              <a:latin typeface="EB Garamond"/>
              <a:ea typeface="EB Garamond"/>
              <a:cs typeface="EB Garamond"/>
              <a:sym typeface="EB Garamond"/>
            </a:endParaRPr>
          </a:p>
        </p:txBody>
      </p:sp>
      <p:cxnSp>
        <p:nvCxnSpPr>
          <p:cNvPr id="351" name="Google Shape;351;p38"/>
          <p:cNvCxnSpPr/>
          <p:nvPr/>
        </p:nvCxnSpPr>
        <p:spPr>
          <a:xfrm rot="10800000">
            <a:off x="540339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352" name="Google Shape;352;p38"/>
          <p:cNvSpPr txBox="1"/>
          <p:nvPr/>
        </p:nvSpPr>
        <p:spPr>
          <a:xfrm>
            <a:off x="5360735"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Red is the colour of danger and courage</a:t>
            </a:r>
            <a:endParaRPr sz="900">
              <a:solidFill>
                <a:schemeClr val="dk1"/>
              </a:solidFill>
              <a:latin typeface="EB Garamond"/>
              <a:ea typeface="EB Garamond"/>
              <a:cs typeface="EB Garamond"/>
              <a:sym typeface="EB Garamond"/>
            </a:endParaRPr>
          </a:p>
        </p:txBody>
      </p:sp>
      <p:cxnSp>
        <p:nvCxnSpPr>
          <p:cNvPr id="353" name="Google Shape;353;p38"/>
          <p:cNvCxnSpPr/>
          <p:nvPr/>
        </p:nvCxnSpPr>
        <p:spPr>
          <a:xfrm rot="10800000">
            <a:off x="6724627"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354" name="Google Shape;354;p38"/>
          <p:cNvSpPr txBox="1"/>
          <p:nvPr/>
        </p:nvSpPr>
        <p:spPr>
          <a:xfrm>
            <a:off x="6691131"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Black is the color of ebony and of outer space</a:t>
            </a:r>
            <a:endParaRPr sz="900">
              <a:solidFill>
                <a:schemeClr val="dk1"/>
              </a:solidFill>
              <a:latin typeface="EB Garamond"/>
              <a:ea typeface="EB Garamond"/>
              <a:cs typeface="EB Garamond"/>
              <a:sym typeface="EB Garamond"/>
            </a:endParaRPr>
          </a:p>
        </p:txBody>
      </p:sp>
      <p:cxnSp>
        <p:nvCxnSpPr>
          <p:cNvPr id="355" name="Google Shape;355;p38"/>
          <p:cNvCxnSpPr/>
          <p:nvPr/>
        </p:nvCxnSpPr>
        <p:spPr>
          <a:xfrm rot="10800000">
            <a:off x="8045862"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356" name="Google Shape;356;p38"/>
          <p:cNvSpPr txBox="1"/>
          <p:nvPr/>
        </p:nvSpPr>
        <p:spPr>
          <a:xfrm>
            <a:off x="8008073" y="34957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EB Garamond"/>
                <a:ea typeface="EB Garamond"/>
                <a:cs typeface="EB Garamond"/>
                <a:sym typeface="EB Garamond"/>
              </a:rPr>
              <a:t>Yellow is the color of gold, butter and ripe lemons</a:t>
            </a:r>
            <a:endParaRPr sz="900">
              <a:solidFill>
                <a:schemeClr val="dk1"/>
              </a:solidFill>
              <a:latin typeface="EB Garamond"/>
              <a:ea typeface="EB Garamond"/>
              <a:cs typeface="EB Garamond"/>
              <a:sym typeface="EB Garamon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9"/>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362" name="Google Shape;362;p39"/>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109</a:t>
            </a:fld>
            <a:endParaRPr/>
          </a:p>
        </p:txBody>
      </p:sp>
      <p:sp>
        <p:nvSpPr>
          <p:cNvPr id="363" name="Google Shape;363;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65" name="Google Shape;365;p39"/>
          <p:cNvGrpSpPr/>
          <p:nvPr/>
        </p:nvGrpSpPr>
        <p:grpSpPr>
          <a:xfrm>
            <a:off x="1786339" y="1703401"/>
            <a:ext cx="473400" cy="473400"/>
            <a:chOff x="1786339" y="1703401"/>
            <a:chExt cx="473400" cy="473400"/>
          </a:xfrm>
        </p:grpSpPr>
        <p:sp>
          <p:nvSpPr>
            <p:cNvPr id="366" name="Google Shape;366;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B Garamond"/>
                <a:ea typeface="EB Garamond"/>
                <a:cs typeface="EB Garamond"/>
                <a:sym typeface="EB Garamond"/>
              </a:endParaRPr>
            </a:p>
          </p:txBody>
        </p:sp>
        <p:sp>
          <p:nvSpPr>
            <p:cNvPr id="367" name="Google Shape;367;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EB Garamond"/>
                  <a:ea typeface="EB Garamond"/>
                  <a:cs typeface="EB Garamond"/>
                  <a:sym typeface="EB Garamond"/>
                </a:rPr>
                <a:t>1</a:t>
              </a:r>
              <a:endParaRPr sz="600">
                <a:solidFill>
                  <a:schemeClr val="dk1"/>
                </a:solidFill>
                <a:latin typeface="EB Garamond"/>
                <a:ea typeface="EB Garamond"/>
                <a:cs typeface="EB Garamond"/>
                <a:sym typeface="EB Garamond"/>
              </a:endParaRPr>
            </a:p>
          </p:txBody>
        </p:sp>
      </p:grpSp>
      <p:grpSp>
        <p:nvGrpSpPr>
          <p:cNvPr id="368" name="Google Shape;368;p39"/>
          <p:cNvGrpSpPr/>
          <p:nvPr/>
        </p:nvGrpSpPr>
        <p:grpSpPr>
          <a:xfrm>
            <a:off x="3814414" y="1703401"/>
            <a:ext cx="473400" cy="473400"/>
            <a:chOff x="3814414" y="1703401"/>
            <a:chExt cx="473400" cy="473400"/>
          </a:xfrm>
        </p:grpSpPr>
        <p:sp>
          <p:nvSpPr>
            <p:cNvPr id="369" name="Google Shape;369;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B Garamond"/>
                <a:ea typeface="EB Garamond"/>
                <a:cs typeface="EB Garamond"/>
                <a:sym typeface="EB Garamond"/>
              </a:endParaRPr>
            </a:p>
          </p:txBody>
        </p:sp>
        <p:sp>
          <p:nvSpPr>
            <p:cNvPr id="370" name="Google Shape;370;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EB Garamond"/>
                  <a:ea typeface="EB Garamond"/>
                  <a:cs typeface="EB Garamond"/>
                  <a:sym typeface="EB Garamond"/>
                </a:rPr>
                <a:t>3</a:t>
              </a:r>
              <a:endParaRPr sz="600">
                <a:solidFill>
                  <a:schemeClr val="dk1"/>
                </a:solidFill>
                <a:latin typeface="EB Garamond"/>
                <a:ea typeface="EB Garamond"/>
                <a:cs typeface="EB Garamond"/>
                <a:sym typeface="EB Garamond"/>
              </a:endParaRPr>
            </a:p>
          </p:txBody>
        </p:sp>
      </p:grpSp>
      <p:grpSp>
        <p:nvGrpSpPr>
          <p:cNvPr id="371" name="Google Shape;371;p39"/>
          <p:cNvGrpSpPr/>
          <p:nvPr/>
        </p:nvGrpSpPr>
        <p:grpSpPr>
          <a:xfrm>
            <a:off x="5842489" y="1703401"/>
            <a:ext cx="473400" cy="473400"/>
            <a:chOff x="5842489" y="1703401"/>
            <a:chExt cx="473400" cy="473400"/>
          </a:xfrm>
        </p:grpSpPr>
        <p:sp>
          <p:nvSpPr>
            <p:cNvPr id="372" name="Google Shape;372;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B Garamond"/>
                <a:ea typeface="EB Garamond"/>
                <a:cs typeface="EB Garamond"/>
                <a:sym typeface="EB Garamond"/>
              </a:endParaRPr>
            </a:p>
          </p:txBody>
        </p:sp>
        <p:sp>
          <p:nvSpPr>
            <p:cNvPr id="373" name="Google Shape;373;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EB Garamond"/>
                  <a:ea typeface="EB Garamond"/>
                  <a:cs typeface="EB Garamond"/>
                  <a:sym typeface="EB Garamond"/>
                </a:rPr>
                <a:t>5</a:t>
              </a:r>
              <a:endParaRPr sz="600">
                <a:solidFill>
                  <a:schemeClr val="dk1"/>
                </a:solidFill>
                <a:latin typeface="EB Garamond"/>
                <a:ea typeface="EB Garamond"/>
                <a:cs typeface="EB Garamond"/>
                <a:sym typeface="EB Garamond"/>
              </a:endParaRPr>
            </a:p>
          </p:txBody>
        </p:sp>
      </p:grpSp>
      <p:grpSp>
        <p:nvGrpSpPr>
          <p:cNvPr id="374" name="Google Shape;374;p39"/>
          <p:cNvGrpSpPr/>
          <p:nvPr/>
        </p:nvGrpSpPr>
        <p:grpSpPr>
          <a:xfrm>
            <a:off x="6880814" y="3576300"/>
            <a:ext cx="473400" cy="473400"/>
            <a:chOff x="6880814" y="3576300"/>
            <a:chExt cx="473400" cy="473400"/>
          </a:xfrm>
        </p:grpSpPr>
        <p:sp>
          <p:nvSpPr>
            <p:cNvPr id="375" name="Google Shape;375;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B Garamond"/>
                <a:ea typeface="EB Garamond"/>
                <a:cs typeface="EB Garamond"/>
                <a:sym typeface="EB Garamond"/>
              </a:endParaRPr>
            </a:p>
          </p:txBody>
        </p:sp>
        <p:sp>
          <p:nvSpPr>
            <p:cNvPr id="376" name="Google Shape;376;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EB Garamond"/>
                  <a:ea typeface="EB Garamond"/>
                  <a:cs typeface="EB Garamond"/>
                  <a:sym typeface="EB Garamond"/>
                </a:rPr>
                <a:t>6</a:t>
              </a:r>
              <a:endParaRPr sz="600">
                <a:solidFill>
                  <a:schemeClr val="dk1"/>
                </a:solidFill>
                <a:latin typeface="EB Garamond"/>
                <a:ea typeface="EB Garamond"/>
                <a:cs typeface="EB Garamond"/>
                <a:sym typeface="EB Garamond"/>
              </a:endParaRPr>
            </a:p>
          </p:txBody>
        </p:sp>
      </p:grpSp>
      <p:grpSp>
        <p:nvGrpSpPr>
          <p:cNvPr id="377" name="Google Shape;377;p39"/>
          <p:cNvGrpSpPr/>
          <p:nvPr/>
        </p:nvGrpSpPr>
        <p:grpSpPr>
          <a:xfrm>
            <a:off x="4852739" y="3576300"/>
            <a:ext cx="473400" cy="473400"/>
            <a:chOff x="4852739" y="3576300"/>
            <a:chExt cx="473400" cy="473400"/>
          </a:xfrm>
        </p:grpSpPr>
        <p:sp>
          <p:nvSpPr>
            <p:cNvPr id="378" name="Google Shape;378;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B Garamond"/>
                <a:ea typeface="EB Garamond"/>
                <a:cs typeface="EB Garamond"/>
                <a:sym typeface="EB Garamond"/>
              </a:endParaRPr>
            </a:p>
          </p:txBody>
        </p:sp>
        <p:sp>
          <p:nvSpPr>
            <p:cNvPr id="379" name="Google Shape;379;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EB Garamond"/>
                  <a:ea typeface="EB Garamond"/>
                  <a:cs typeface="EB Garamond"/>
                  <a:sym typeface="EB Garamond"/>
                </a:rPr>
                <a:t>4</a:t>
              </a:r>
              <a:endParaRPr sz="600">
                <a:solidFill>
                  <a:schemeClr val="dk1"/>
                </a:solidFill>
                <a:latin typeface="EB Garamond"/>
                <a:ea typeface="EB Garamond"/>
                <a:cs typeface="EB Garamond"/>
                <a:sym typeface="EB Garamond"/>
              </a:endParaRPr>
            </a:p>
          </p:txBody>
        </p:sp>
      </p:grpSp>
      <p:grpSp>
        <p:nvGrpSpPr>
          <p:cNvPr id="380" name="Google Shape;380;p39"/>
          <p:cNvGrpSpPr/>
          <p:nvPr/>
        </p:nvGrpSpPr>
        <p:grpSpPr>
          <a:xfrm>
            <a:off x="2824664" y="3576300"/>
            <a:ext cx="473400" cy="473400"/>
            <a:chOff x="2824664" y="3576300"/>
            <a:chExt cx="473400" cy="473400"/>
          </a:xfrm>
        </p:grpSpPr>
        <p:sp>
          <p:nvSpPr>
            <p:cNvPr id="381" name="Google Shape;381;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EB Garamond"/>
                <a:ea typeface="EB Garamond"/>
                <a:cs typeface="EB Garamond"/>
                <a:sym typeface="EB Garamond"/>
              </a:endParaRPr>
            </a:p>
          </p:txBody>
        </p:sp>
        <p:sp>
          <p:nvSpPr>
            <p:cNvPr id="382" name="Google Shape;382;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EB Garamond"/>
                  <a:ea typeface="EB Garamond"/>
                  <a:cs typeface="EB Garamond"/>
                  <a:sym typeface="EB Garamond"/>
                </a:rPr>
                <a:t>2</a:t>
              </a:r>
              <a:endParaRPr sz="600">
                <a:solidFill>
                  <a:schemeClr val="dk1"/>
                </a:solidFill>
                <a:latin typeface="EB Garamond"/>
                <a:ea typeface="EB Garamond"/>
                <a:cs typeface="EB Garamond"/>
                <a:sym typeface="EB Garamond"/>
              </a:endParaRPr>
            </a:p>
          </p:txBody>
        </p:sp>
      </p:grpSp>
      <p:sp>
        <p:nvSpPr>
          <p:cNvPr id="383" name="Google Shape;383;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EB Garamond"/>
                <a:ea typeface="EB Garamond"/>
                <a:cs typeface="EB Garamond"/>
                <a:sym typeface="EB Garamond"/>
              </a:rPr>
              <a:t>Blue is the colour of the clear sky and the deep sea</a:t>
            </a:r>
            <a:endParaRPr sz="900">
              <a:solidFill>
                <a:schemeClr val="dk1"/>
              </a:solidFill>
              <a:latin typeface="EB Garamond"/>
              <a:ea typeface="EB Garamond"/>
              <a:cs typeface="EB Garamond"/>
              <a:sym typeface="EB Garamond"/>
            </a:endParaRPr>
          </a:p>
        </p:txBody>
      </p:sp>
      <p:sp>
        <p:nvSpPr>
          <p:cNvPr id="384" name="Google Shape;384;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EB Garamond"/>
                <a:ea typeface="EB Garamond"/>
                <a:cs typeface="EB Garamond"/>
                <a:sym typeface="EB Garamond"/>
              </a:rPr>
              <a:t>Red is the colour of danger and courage</a:t>
            </a:r>
            <a:endParaRPr sz="900">
              <a:solidFill>
                <a:schemeClr val="dk1"/>
              </a:solidFill>
              <a:latin typeface="EB Garamond"/>
              <a:ea typeface="EB Garamond"/>
              <a:cs typeface="EB Garamond"/>
              <a:sym typeface="EB Garamond"/>
            </a:endParaRPr>
          </a:p>
        </p:txBody>
      </p:sp>
      <p:sp>
        <p:nvSpPr>
          <p:cNvPr id="385" name="Google Shape;385;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EB Garamond"/>
                <a:ea typeface="EB Garamond"/>
                <a:cs typeface="EB Garamond"/>
                <a:sym typeface="EB Garamond"/>
              </a:rPr>
              <a:t>Black is the color of ebony and of outer space</a:t>
            </a:r>
            <a:endParaRPr sz="900">
              <a:solidFill>
                <a:schemeClr val="dk1"/>
              </a:solidFill>
              <a:latin typeface="EB Garamond"/>
              <a:ea typeface="EB Garamond"/>
              <a:cs typeface="EB Garamond"/>
              <a:sym typeface="EB Garamond"/>
            </a:endParaRPr>
          </a:p>
        </p:txBody>
      </p:sp>
      <p:sp>
        <p:nvSpPr>
          <p:cNvPr id="386" name="Google Shape;386;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EB Garamond"/>
                <a:ea typeface="EB Garamond"/>
                <a:cs typeface="EB Garamond"/>
                <a:sym typeface="EB Garamond"/>
              </a:rPr>
              <a:t>Yellow is the color of gold, butter and ripe lemons</a:t>
            </a:r>
            <a:endParaRPr sz="900">
              <a:solidFill>
                <a:schemeClr val="dk1"/>
              </a:solidFill>
              <a:latin typeface="EB Garamond"/>
              <a:ea typeface="EB Garamond"/>
              <a:cs typeface="EB Garamond"/>
              <a:sym typeface="EB Garamond"/>
            </a:endParaRPr>
          </a:p>
        </p:txBody>
      </p:sp>
      <p:sp>
        <p:nvSpPr>
          <p:cNvPr id="387" name="Google Shape;387;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EB Garamond"/>
                <a:ea typeface="EB Garamond"/>
                <a:cs typeface="EB Garamond"/>
                <a:sym typeface="EB Garamond"/>
              </a:rPr>
              <a:t>White is the color of milk and fresh snow</a:t>
            </a:r>
            <a:endParaRPr sz="900">
              <a:solidFill>
                <a:schemeClr val="dk1"/>
              </a:solidFill>
              <a:latin typeface="EB Garamond"/>
              <a:ea typeface="EB Garamond"/>
              <a:cs typeface="EB Garamond"/>
              <a:sym typeface="EB Garamond"/>
            </a:endParaRPr>
          </a:p>
        </p:txBody>
      </p:sp>
      <p:sp>
        <p:nvSpPr>
          <p:cNvPr id="388" name="Google Shape;388;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EB Garamond"/>
                <a:ea typeface="EB Garamond"/>
                <a:cs typeface="EB Garamond"/>
                <a:sym typeface="EB Garamond"/>
              </a:rPr>
              <a:t>Blue is the colour of the clear sky and the deep sea</a:t>
            </a:r>
            <a:endParaRPr sz="900">
              <a:solidFill>
                <a:schemeClr val="dk1"/>
              </a:solidFill>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11</a:t>
            </a:fld>
            <a:endParaRPr/>
          </a:p>
        </p:txBody>
      </p:sp>
      <p:sp>
        <p:nvSpPr>
          <p:cNvPr id="4" name="Google Shape;130;p23">
            <a:extLst>
              <a:ext uri="{FF2B5EF4-FFF2-40B4-BE49-F238E27FC236}">
                <a16:creationId xmlns:a16="http://schemas.microsoft.com/office/drawing/2014/main" id="{AC0E4459-4AE4-0B75-9CDF-E64891A42231}"/>
              </a:ext>
            </a:extLst>
          </p:cNvPr>
          <p:cNvSpPr txBox="1">
            <a:spLocks/>
          </p:cNvSpPr>
          <p:nvPr/>
        </p:nvSpPr>
        <p:spPr>
          <a:xfrm>
            <a:off x="217660" y="-388189"/>
            <a:ext cx="5511000" cy="775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dirty="0"/>
              <a:t>Class diagram</a:t>
            </a:r>
          </a:p>
        </p:txBody>
      </p:sp>
      <p:sp>
        <p:nvSpPr>
          <p:cNvPr id="6" name="Google Shape;130;p23">
            <a:extLst>
              <a:ext uri="{FF2B5EF4-FFF2-40B4-BE49-F238E27FC236}">
                <a16:creationId xmlns:a16="http://schemas.microsoft.com/office/drawing/2014/main" id="{FFBAE32B-2B34-4DC3-6895-724DA66F2440}"/>
              </a:ext>
            </a:extLst>
          </p:cNvPr>
          <p:cNvSpPr txBox="1">
            <a:spLocks/>
          </p:cNvSpPr>
          <p:nvPr/>
        </p:nvSpPr>
        <p:spPr>
          <a:xfrm>
            <a:off x="3979720" y="-95566"/>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dirty="0"/>
              <a:t>Skill - Thunder</a:t>
            </a:r>
          </a:p>
        </p:txBody>
      </p:sp>
      <p:pic>
        <p:nvPicPr>
          <p:cNvPr id="7" name="Picture 6">
            <a:extLst>
              <a:ext uri="{FF2B5EF4-FFF2-40B4-BE49-F238E27FC236}">
                <a16:creationId xmlns:a16="http://schemas.microsoft.com/office/drawing/2014/main" id="{3123A8F9-455F-3C83-5713-4DEBEFFC3E0B}"/>
              </a:ext>
            </a:extLst>
          </p:cNvPr>
          <p:cNvPicPr>
            <a:picLocks noChangeAspect="1"/>
          </p:cNvPicPr>
          <p:nvPr/>
        </p:nvPicPr>
        <p:blipFill>
          <a:blip r:embed="rId3"/>
          <a:stretch>
            <a:fillRect/>
          </a:stretch>
        </p:blipFill>
        <p:spPr>
          <a:xfrm>
            <a:off x="418209" y="289856"/>
            <a:ext cx="8468993" cy="4578832"/>
          </a:xfrm>
          <a:prstGeom prst="rect">
            <a:avLst/>
          </a:prstGeom>
        </p:spPr>
      </p:pic>
    </p:spTree>
    <p:extLst>
      <p:ext uri="{BB962C8B-B14F-4D97-AF65-F5344CB8AC3E}">
        <p14:creationId xmlns:p14="http://schemas.microsoft.com/office/powerpoint/2010/main" val="19277855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0"/>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Gantt chart</a:t>
            </a:r>
            <a:endParaRPr/>
          </a:p>
        </p:txBody>
      </p:sp>
      <p:sp>
        <p:nvSpPr>
          <p:cNvPr id="394" name="Google Shape;394;p40"/>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110</a:t>
            </a:fld>
            <a:endParaRPr/>
          </a:p>
        </p:txBody>
      </p:sp>
      <p:graphicFrame>
        <p:nvGraphicFramePr>
          <p:cNvPr id="395" name="Google Shape;395;p40"/>
          <p:cNvGraphicFramePr/>
          <p:nvPr/>
        </p:nvGraphicFramePr>
        <p:xfrm>
          <a:off x="548100" y="1564481"/>
          <a:ext cx="8008850" cy="3040000"/>
        </p:xfrm>
        <a:graphic>
          <a:graphicData uri="http://schemas.openxmlformats.org/drawingml/2006/table">
            <a:tbl>
              <a:tblPr>
                <a:noFill/>
                <a:tableStyleId>{77440280-1317-496E-8091-AA561011D6F3}</a:tableStyleId>
              </a:tblPr>
              <a:tblGrid>
                <a:gridCol w="1379150">
                  <a:extLst>
                    <a:ext uri="{9D8B030D-6E8A-4147-A177-3AD203B41FA5}">
                      <a16:colId xmlns:a16="http://schemas.microsoft.com/office/drawing/2014/main" val="20000"/>
                    </a:ext>
                  </a:extLst>
                </a:gridCol>
                <a:gridCol w="473550">
                  <a:extLst>
                    <a:ext uri="{9D8B030D-6E8A-4147-A177-3AD203B41FA5}">
                      <a16:colId xmlns:a16="http://schemas.microsoft.com/office/drawing/2014/main" val="20001"/>
                    </a:ext>
                  </a:extLst>
                </a:gridCol>
                <a:gridCol w="473550">
                  <a:extLst>
                    <a:ext uri="{9D8B030D-6E8A-4147-A177-3AD203B41FA5}">
                      <a16:colId xmlns:a16="http://schemas.microsoft.com/office/drawing/2014/main" val="20002"/>
                    </a:ext>
                  </a:extLst>
                </a:gridCol>
                <a:gridCol w="473550">
                  <a:extLst>
                    <a:ext uri="{9D8B030D-6E8A-4147-A177-3AD203B41FA5}">
                      <a16:colId xmlns:a16="http://schemas.microsoft.com/office/drawing/2014/main" val="20003"/>
                    </a:ext>
                  </a:extLst>
                </a:gridCol>
                <a:gridCol w="473550">
                  <a:extLst>
                    <a:ext uri="{9D8B030D-6E8A-4147-A177-3AD203B41FA5}">
                      <a16:colId xmlns:a16="http://schemas.microsoft.com/office/drawing/2014/main" val="20004"/>
                    </a:ext>
                  </a:extLst>
                </a:gridCol>
                <a:gridCol w="473550">
                  <a:extLst>
                    <a:ext uri="{9D8B030D-6E8A-4147-A177-3AD203B41FA5}">
                      <a16:colId xmlns:a16="http://schemas.microsoft.com/office/drawing/2014/main" val="20005"/>
                    </a:ext>
                  </a:extLst>
                </a:gridCol>
                <a:gridCol w="473550">
                  <a:extLst>
                    <a:ext uri="{9D8B030D-6E8A-4147-A177-3AD203B41FA5}">
                      <a16:colId xmlns:a16="http://schemas.microsoft.com/office/drawing/2014/main" val="20006"/>
                    </a:ext>
                  </a:extLst>
                </a:gridCol>
                <a:gridCol w="473550">
                  <a:extLst>
                    <a:ext uri="{9D8B030D-6E8A-4147-A177-3AD203B41FA5}">
                      <a16:colId xmlns:a16="http://schemas.microsoft.com/office/drawing/2014/main" val="20007"/>
                    </a:ext>
                  </a:extLst>
                </a:gridCol>
                <a:gridCol w="473550">
                  <a:extLst>
                    <a:ext uri="{9D8B030D-6E8A-4147-A177-3AD203B41FA5}">
                      <a16:colId xmlns:a16="http://schemas.microsoft.com/office/drawing/2014/main" val="20008"/>
                    </a:ext>
                  </a:extLst>
                </a:gridCol>
                <a:gridCol w="473550">
                  <a:extLst>
                    <a:ext uri="{9D8B030D-6E8A-4147-A177-3AD203B41FA5}">
                      <a16:colId xmlns:a16="http://schemas.microsoft.com/office/drawing/2014/main" val="20009"/>
                    </a:ext>
                  </a:extLst>
                </a:gridCol>
                <a:gridCol w="473550">
                  <a:extLst>
                    <a:ext uri="{9D8B030D-6E8A-4147-A177-3AD203B41FA5}">
                      <a16:colId xmlns:a16="http://schemas.microsoft.com/office/drawing/2014/main" val="20010"/>
                    </a:ext>
                  </a:extLst>
                </a:gridCol>
                <a:gridCol w="473550">
                  <a:extLst>
                    <a:ext uri="{9D8B030D-6E8A-4147-A177-3AD203B41FA5}">
                      <a16:colId xmlns:a16="http://schemas.microsoft.com/office/drawing/2014/main" val="20011"/>
                    </a:ext>
                  </a:extLst>
                </a:gridCol>
                <a:gridCol w="473550">
                  <a:extLst>
                    <a:ext uri="{9D8B030D-6E8A-4147-A177-3AD203B41FA5}">
                      <a16:colId xmlns:a16="http://schemas.microsoft.com/office/drawing/2014/main" val="20012"/>
                    </a:ext>
                  </a:extLst>
                </a:gridCol>
                <a:gridCol w="473550">
                  <a:extLst>
                    <a:ext uri="{9D8B030D-6E8A-4147-A177-3AD203B41FA5}">
                      <a16:colId xmlns:a16="http://schemas.microsoft.com/office/drawing/2014/main" val="20013"/>
                    </a:ext>
                  </a:extLst>
                </a:gridCol>
                <a:gridCol w="473550">
                  <a:extLst>
                    <a:ext uri="{9D8B030D-6E8A-4147-A177-3AD203B41FA5}">
                      <a16:colId xmlns:a16="http://schemas.microsoft.com/office/drawing/2014/main" val="20014"/>
                    </a:ext>
                  </a:extLst>
                </a:gridCol>
              </a:tblGrid>
              <a:tr h="304000">
                <a:tc>
                  <a:txBody>
                    <a:bodyPr/>
                    <a:lstStyle/>
                    <a:p>
                      <a:pPr marL="0" lvl="0" indent="0" algn="l"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1"/>
                          </a:solidFill>
                          <a:latin typeface="EB Garamond"/>
                          <a:ea typeface="EB Garamond"/>
                          <a:cs typeface="EB Garamond"/>
                          <a:sym typeface="EB Garamond"/>
                        </a:rPr>
                        <a:t>Week 1</a:t>
                      </a:r>
                      <a:endParaRPr sz="800" b="1">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1"/>
                          </a:solidFill>
                          <a:latin typeface="EB Garamond"/>
                          <a:ea typeface="EB Garamond"/>
                          <a:cs typeface="EB Garamond"/>
                          <a:sym typeface="EB Garamond"/>
                        </a:rPr>
                        <a:t>Week 2</a:t>
                      </a:r>
                      <a:endParaRPr sz="800" b="1">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000">
                <a:tc>
                  <a:txBody>
                    <a:bodyPr/>
                    <a:lstStyle/>
                    <a:p>
                      <a:pPr marL="0" lvl="0" indent="0" algn="l"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1</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2</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3</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4</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5</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6</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7</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8</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9</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10</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11</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12</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13</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14</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extLst>
                  <a:ext uri="{0D108BD9-81ED-4DB2-BD59-A6C34878D82A}">
                    <a16:rowId xmlns:a16="http://schemas.microsoft.com/office/drawing/2014/main" val="10001"/>
                  </a:ext>
                </a:extLst>
              </a:tr>
              <a:tr h="304000">
                <a:tc>
                  <a:txBody>
                    <a:bodyPr/>
                    <a:lstStyle/>
                    <a:p>
                      <a:pPr marL="0" lvl="0" indent="0" algn="r" rtl="0">
                        <a:spcBef>
                          <a:spcPts val="0"/>
                        </a:spcBef>
                        <a:spcAft>
                          <a:spcPts val="0"/>
                        </a:spcAft>
                        <a:buNone/>
                      </a:pPr>
                      <a:r>
                        <a:rPr lang="en" sz="800">
                          <a:solidFill>
                            <a:schemeClr val="dk1"/>
                          </a:solidFill>
                          <a:latin typeface="EB Garamond"/>
                          <a:ea typeface="EB Garamond"/>
                          <a:cs typeface="EB Garamond"/>
                          <a:sym typeface="EB Garamond"/>
                        </a:rPr>
                        <a:t>Task 1</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0400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 2</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extLst>
                  <a:ext uri="{0D108BD9-81ED-4DB2-BD59-A6C34878D82A}">
                    <a16:rowId xmlns:a16="http://schemas.microsoft.com/office/drawing/2014/main" val="10003"/>
                  </a:ext>
                </a:extLst>
              </a:tr>
              <a:tr h="30400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 3</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0400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 4</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l"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l"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l"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extLst>
                  <a:ext uri="{0D108BD9-81ED-4DB2-BD59-A6C34878D82A}">
                    <a16:rowId xmlns:a16="http://schemas.microsoft.com/office/drawing/2014/main" val="10005"/>
                  </a:ext>
                </a:extLst>
              </a:tr>
              <a:tr h="30400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 5</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0400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 6</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l"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l"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l"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alpha val="14229"/>
                      </a:srgbClr>
                    </a:solidFill>
                  </a:tcPr>
                </a:tc>
                <a:extLst>
                  <a:ext uri="{0D108BD9-81ED-4DB2-BD59-A6C34878D82A}">
                    <a16:rowId xmlns:a16="http://schemas.microsoft.com/office/drawing/2014/main" val="10007"/>
                  </a:ext>
                </a:extLst>
              </a:tr>
              <a:tr h="30400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 7</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0400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 8</a:t>
                      </a: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1"/>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SWOT Analysis</a:t>
            </a:r>
            <a:endParaRPr/>
          </a:p>
        </p:txBody>
      </p:sp>
      <p:sp>
        <p:nvSpPr>
          <p:cNvPr id="401" name="Google Shape;401;p41"/>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111</a:t>
            </a:fld>
            <a:endParaRPr/>
          </a:p>
        </p:txBody>
      </p:sp>
      <p:sp>
        <p:nvSpPr>
          <p:cNvPr id="402" name="Google Shape;402;p41"/>
          <p:cNvSpPr/>
          <p:nvPr/>
        </p:nvSpPr>
        <p:spPr>
          <a:xfrm>
            <a:off x="553926" y="1467413"/>
            <a:ext cx="3944700" cy="1485900"/>
          </a:xfrm>
          <a:prstGeom prst="rect">
            <a:avLst/>
          </a:prstGeom>
          <a:solidFill>
            <a:srgbClr val="FFFFFF">
              <a:alpha val="14229"/>
            </a:srgbClr>
          </a:solidFill>
          <a:ln w="9525" cap="flat" cmpd="sng">
            <a:solidFill>
              <a:schemeClr val="lt2"/>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EB Garamond"/>
                <a:ea typeface="EB Garamond"/>
                <a:cs typeface="EB Garamond"/>
                <a:sym typeface="EB Garamond"/>
              </a:rPr>
              <a:t>STRENGTHS</a:t>
            </a:r>
            <a:endParaRPr b="1">
              <a:solidFill>
                <a:schemeClr val="dk1"/>
              </a:solidFill>
              <a:latin typeface="EB Garamond"/>
              <a:ea typeface="EB Garamond"/>
              <a:cs typeface="EB Garamond"/>
              <a:sym typeface="EB Garamond"/>
            </a:endParaRPr>
          </a:p>
          <a:p>
            <a:pPr marL="0" lvl="0" indent="0" algn="l" rtl="0">
              <a:spcBef>
                <a:spcPts val="600"/>
              </a:spcBef>
              <a:spcAft>
                <a:spcPts val="600"/>
              </a:spcAft>
              <a:buNone/>
            </a:pPr>
            <a:r>
              <a:rPr lang="en">
                <a:solidFill>
                  <a:schemeClr val="dk1"/>
                </a:solidFill>
                <a:latin typeface="EB Garamond"/>
                <a:ea typeface="EB Garamond"/>
                <a:cs typeface="EB Garamond"/>
                <a:sym typeface="EB Garamond"/>
              </a:rPr>
              <a:t>Blue is the colour of the clear sky and the deep sea</a:t>
            </a:r>
            <a:endParaRPr>
              <a:solidFill>
                <a:schemeClr val="dk1"/>
              </a:solidFill>
              <a:latin typeface="EB Garamond"/>
              <a:ea typeface="EB Garamond"/>
              <a:cs typeface="EB Garamond"/>
              <a:sym typeface="EB Garamond"/>
            </a:endParaRPr>
          </a:p>
        </p:txBody>
      </p:sp>
      <p:sp>
        <p:nvSpPr>
          <p:cNvPr id="403" name="Google Shape;403;p41"/>
          <p:cNvSpPr/>
          <p:nvPr/>
        </p:nvSpPr>
        <p:spPr>
          <a:xfrm>
            <a:off x="4661661" y="1467413"/>
            <a:ext cx="3944700" cy="1485900"/>
          </a:xfrm>
          <a:prstGeom prst="rect">
            <a:avLst/>
          </a:prstGeom>
          <a:solidFill>
            <a:srgbClr val="FFFFFF">
              <a:alpha val="14229"/>
            </a:srgbClr>
          </a:solidFill>
          <a:ln w="9525" cap="flat" cmpd="sng">
            <a:solidFill>
              <a:schemeClr val="lt2"/>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EB Garamond"/>
                <a:ea typeface="EB Garamond"/>
                <a:cs typeface="EB Garamond"/>
                <a:sym typeface="EB Garamond"/>
              </a:rPr>
              <a:t>WEAKNESSES</a:t>
            </a:r>
            <a:endParaRPr b="1">
              <a:solidFill>
                <a:schemeClr val="dk1"/>
              </a:solidFill>
              <a:latin typeface="EB Garamond"/>
              <a:ea typeface="EB Garamond"/>
              <a:cs typeface="EB Garamond"/>
              <a:sym typeface="EB Garamond"/>
            </a:endParaRPr>
          </a:p>
          <a:p>
            <a:pPr marL="0" lvl="0" indent="0" algn="r" rtl="0">
              <a:spcBef>
                <a:spcPts val="600"/>
              </a:spcBef>
              <a:spcAft>
                <a:spcPts val="600"/>
              </a:spcAft>
              <a:buNone/>
            </a:pPr>
            <a:r>
              <a:rPr lang="en">
                <a:solidFill>
                  <a:schemeClr val="dk1"/>
                </a:solidFill>
                <a:latin typeface="EB Garamond"/>
                <a:ea typeface="EB Garamond"/>
                <a:cs typeface="EB Garamond"/>
                <a:sym typeface="EB Garamond"/>
              </a:rPr>
              <a:t>Yellow is the color of gold, butter and ripe lemons</a:t>
            </a:r>
            <a:endParaRPr>
              <a:solidFill>
                <a:schemeClr val="dk1"/>
              </a:solidFill>
              <a:latin typeface="EB Garamond"/>
              <a:ea typeface="EB Garamond"/>
              <a:cs typeface="EB Garamond"/>
              <a:sym typeface="EB Garamond"/>
            </a:endParaRPr>
          </a:p>
        </p:txBody>
      </p:sp>
      <p:sp>
        <p:nvSpPr>
          <p:cNvPr id="404" name="Google Shape;404;p41"/>
          <p:cNvSpPr/>
          <p:nvPr/>
        </p:nvSpPr>
        <p:spPr>
          <a:xfrm>
            <a:off x="553926" y="3116490"/>
            <a:ext cx="3944700" cy="1485900"/>
          </a:xfrm>
          <a:prstGeom prst="rect">
            <a:avLst/>
          </a:prstGeom>
          <a:solidFill>
            <a:srgbClr val="FFFFFF">
              <a:alpha val="14229"/>
            </a:srgbClr>
          </a:solidFill>
          <a:ln w="9525" cap="flat" cmpd="sng">
            <a:solidFill>
              <a:schemeClr val="lt2"/>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EB Garamond"/>
              <a:ea typeface="EB Garamond"/>
              <a:cs typeface="EB Garamond"/>
              <a:sym typeface="EB Garamond"/>
            </a:endParaRPr>
          </a:p>
          <a:p>
            <a:pPr marL="0" lvl="0" indent="0" algn="l" rtl="0">
              <a:spcBef>
                <a:spcPts val="6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Black is the color of ebony and of outer space</a:t>
            </a:r>
            <a:endParaRPr>
              <a:solidFill>
                <a:schemeClr val="dk1"/>
              </a:solidFill>
              <a:latin typeface="EB Garamond"/>
              <a:ea typeface="EB Garamond"/>
              <a:cs typeface="EB Garamond"/>
              <a:sym typeface="EB Garamond"/>
            </a:endParaRPr>
          </a:p>
          <a:p>
            <a:pPr marL="0" lvl="0" indent="0" algn="l" rtl="0">
              <a:spcBef>
                <a:spcPts val="600"/>
              </a:spcBef>
              <a:spcAft>
                <a:spcPts val="600"/>
              </a:spcAft>
              <a:buClr>
                <a:schemeClr val="dk1"/>
              </a:buClr>
              <a:buSzPts val="1100"/>
              <a:buFont typeface="Arial"/>
              <a:buNone/>
            </a:pPr>
            <a:r>
              <a:rPr lang="en" b="1">
                <a:solidFill>
                  <a:schemeClr val="dk1"/>
                </a:solidFill>
                <a:latin typeface="EB Garamond"/>
                <a:ea typeface="EB Garamond"/>
                <a:cs typeface="EB Garamond"/>
                <a:sym typeface="EB Garamond"/>
              </a:rPr>
              <a:t>OPPORTUNITIES</a:t>
            </a:r>
            <a:endParaRPr>
              <a:solidFill>
                <a:schemeClr val="dk1"/>
              </a:solidFill>
              <a:latin typeface="EB Garamond"/>
              <a:ea typeface="EB Garamond"/>
              <a:cs typeface="EB Garamond"/>
              <a:sym typeface="EB Garamond"/>
            </a:endParaRPr>
          </a:p>
        </p:txBody>
      </p:sp>
      <p:sp>
        <p:nvSpPr>
          <p:cNvPr id="405" name="Google Shape;405;p41"/>
          <p:cNvSpPr/>
          <p:nvPr/>
        </p:nvSpPr>
        <p:spPr>
          <a:xfrm>
            <a:off x="4661661" y="3116490"/>
            <a:ext cx="3944700" cy="1485900"/>
          </a:xfrm>
          <a:prstGeom prst="rect">
            <a:avLst/>
          </a:prstGeom>
          <a:solidFill>
            <a:srgbClr val="FFFFFF">
              <a:alpha val="14229"/>
            </a:srgbClr>
          </a:solidFill>
          <a:ln w="9525" cap="flat" cmpd="sng">
            <a:solidFill>
              <a:schemeClr val="lt2"/>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White is the color of milk and fresh snow</a:t>
            </a:r>
            <a:endParaRPr>
              <a:solidFill>
                <a:schemeClr val="dk1"/>
              </a:solidFill>
              <a:latin typeface="EB Garamond"/>
              <a:ea typeface="EB Garamond"/>
              <a:cs typeface="EB Garamond"/>
              <a:sym typeface="EB Garamond"/>
            </a:endParaRPr>
          </a:p>
          <a:p>
            <a:pPr marL="0" lvl="0" indent="0" algn="r" rtl="0">
              <a:spcBef>
                <a:spcPts val="600"/>
              </a:spcBef>
              <a:spcAft>
                <a:spcPts val="600"/>
              </a:spcAft>
              <a:buNone/>
            </a:pPr>
            <a:r>
              <a:rPr lang="en" b="1">
                <a:solidFill>
                  <a:schemeClr val="dk1"/>
                </a:solidFill>
                <a:latin typeface="EB Garamond"/>
                <a:ea typeface="EB Garamond"/>
                <a:cs typeface="EB Garamond"/>
                <a:sym typeface="EB Garamond"/>
              </a:rPr>
              <a:t>THREATS</a:t>
            </a:r>
            <a:endParaRPr>
              <a:solidFill>
                <a:schemeClr val="dk1"/>
              </a:solidFill>
              <a:latin typeface="EB Garamond"/>
              <a:ea typeface="EB Garamond"/>
              <a:cs typeface="EB Garamond"/>
              <a:sym typeface="EB Garamond"/>
            </a:endParaRPr>
          </a:p>
        </p:txBody>
      </p:sp>
      <p:sp>
        <p:nvSpPr>
          <p:cNvPr id="406" name="Google Shape;406;p41"/>
          <p:cNvSpPr/>
          <p:nvPr/>
        </p:nvSpPr>
        <p:spPr>
          <a:xfrm>
            <a:off x="3366172" y="1819068"/>
            <a:ext cx="2266800" cy="2266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p:nvPr/>
        </p:nvSpPr>
        <p:spPr>
          <a:xfrm rot="5400000">
            <a:off x="3529479" y="1819068"/>
            <a:ext cx="2266800" cy="2266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p:nvPr/>
        </p:nvSpPr>
        <p:spPr>
          <a:xfrm rot="10800000">
            <a:off x="3529479" y="1983652"/>
            <a:ext cx="2266800" cy="2266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1"/>
          <p:cNvSpPr/>
          <p:nvPr/>
        </p:nvSpPr>
        <p:spPr>
          <a:xfrm rot="-5400000">
            <a:off x="3366172" y="1983652"/>
            <a:ext cx="2266800" cy="22668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p:nvPr/>
        </p:nvSpPr>
        <p:spPr>
          <a:xfrm>
            <a:off x="3888020" y="2291883"/>
            <a:ext cx="230515" cy="445961"/>
          </a:xfrm>
          <a:prstGeom prst="rect">
            <a:avLst/>
          </a:prstGeom>
        </p:spPr>
        <p:txBody>
          <a:bodyPr>
            <a:prstTxWarp prst="textPlain">
              <a:avLst/>
            </a:prstTxWarp>
          </a:bodyPr>
          <a:lstStyle/>
          <a:p>
            <a:pPr lvl="0" algn="ctr"/>
            <a:r>
              <a:rPr b="1" i="0">
                <a:ln>
                  <a:noFill/>
                </a:ln>
                <a:solidFill>
                  <a:schemeClr val="lt1"/>
                </a:solidFill>
                <a:latin typeface="Marcellus SC"/>
              </a:rPr>
              <a:t>S</a:t>
            </a:r>
          </a:p>
        </p:txBody>
      </p:sp>
      <p:sp>
        <p:nvSpPr>
          <p:cNvPr id="411" name="Google Shape;411;p41"/>
          <p:cNvSpPr/>
          <p:nvPr/>
        </p:nvSpPr>
        <p:spPr>
          <a:xfrm>
            <a:off x="4840444" y="2299122"/>
            <a:ext cx="628992" cy="438432"/>
          </a:xfrm>
          <a:prstGeom prst="rect">
            <a:avLst/>
          </a:prstGeom>
        </p:spPr>
        <p:txBody>
          <a:bodyPr>
            <a:prstTxWarp prst="textPlain">
              <a:avLst/>
            </a:prstTxWarp>
          </a:bodyPr>
          <a:lstStyle/>
          <a:p>
            <a:pPr lvl="0" algn="ctr"/>
            <a:r>
              <a:rPr b="1" i="0">
                <a:ln>
                  <a:noFill/>
                </a:ln>
                <a:solidFill>
                  <a:schemeClr val="lt1"/>
                </a:solidFill>
                <a:latin typeface="Marcellus SC"/>
              </a:rPr>
              <a:t>W</a:t>
            </a:r>
          </a:p>
        </p:txBody>
      </p:sp>
      <p:sp>
        <p:nvSpPr>
          <p:cNvPr id="412" name="Google Shape;412;p41"/>
          <p:cNvSpPr/>
          <p:nvPr/>
        </p:nvSpPr>
        <p:spPr>
          <a:xfrm>
            <a:off x="3855586" y="3329413"/>
            <a:ext cx="444812" cy="445382"/>
          </a:xfrm>
          <a:prstGeom prst="rect">
            <a:avLst/>
          </a:prstGeom>
        </p:spPr>
        <p:txBody>
          <a:bodyPr>
            <a:prstTxWarp prst="textPlain">
              <a:avLst/>
            </a:prstTxWarp>
          </a:bodyPr>
          <a:lstStyle/>
          <a:p>
            <a:pPr lvl="0" algn="ctr"/>
            <a:r>
              <a:rPr b="1" i="0">
                <a:ln>
                  <a:noFill/>
                </a:ln>
                <a:solidFill>
                  <a:schemeClr val="lt1"/>
                </a:solidFill>
                <a:latin typeface="Marcellus SC"/>
              </a:rPr>
              <a:t>O</a:t>
            </a:r>
          </a:p>
        </p:txBody>
      </p:sp>
      <p:sp>
        <p:nvSpPr>
          <p:cNvPr id="413" name="Google Shape;413;p41"/>
          <p:cNvSpPr/>
          <p:nvPr/>
        </p:nvSpPr>
        <p:spPr>
          <a:xfrm>
            <a:off x="4947592" y="3336653"/>
            <a:ext cx="376469" cy="432640"/>
          </a:xfrm>
          <a:prstGeom prst="rect">
            <a:avLst/>
          </a:prstGeom>
        </p:spPr>
        <p:txBody>
          <a:bodyPr>
            <a:prstTxWarp prst="textPlain">
              <a:avLst/>
            </a:prstTxWarp>
          </a:bodyPr>
          <a:lstStyle/>
          <a:p>
            <a:pPr lvl="0" algn="ctr"/>
            <a:r>
              <a:rPr b="1" i="0">
                <a:ln>
                  <a:noFill/>
                </a:ln>
                <a:solidFill>
                  <a:schemeClr val="lt1"/>
                </a:solidFill>
                <a:latin typeface="Marcellus SC"/>
              </a:rPr>
              <a:t>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2"/>
          <p:cNvSpPr txBox="1">
            <a:spLocks noGrp="1"/>
          </p:cNvSpPr>
          <p:nvPr>
            <p:ph type="title"/>
          </p:nvPr>
        </p:nvSpPr>
        <p:spPr>
          <a:xfrm>
            <a:off x="262200" y="0"/>
            <a:ext cx="8619600" cy="24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Business Model Canvas</a:t>
            </a:r>
            <a:endParaRPr sz="1200"/>
          </a:p>
        </p:txBody>
      </p:sp>
      <p:sp>
        <p:nvSpPr>
          <p:cNvPr id="419" name="Google Shape;419;p42"/>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112</a:t>
            </a:fld>
            <a:endParaRPr/>
          </a:p>
        </p:txBody>
      </p:sp>
      <p:sp>
        <p:nvSpPr>
          <p:cNvPr id="420" name="Google Shape;420;p42"/>
          <p:cNvSpPr txBox="1"/>
          <p:nvPr/>
        </p:nvSpPr>
        <p:spPr>
          <a:xfrm>
            <a:off x="1986120" y="242700"/>
            <a:ext cx="1723800" cy="1675200"/>
          </a:xfrm>
          <a:prstGeom prst="rect">
            <a:avLst/>
          </a:prstGeom>
          <a:solidFill>
            <a:srgbClr val="FFFFFF">
              <a:alpha val="14229"/>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EB Garamond"/>
                <a:ea typeface="EB Garamond"/>
                <a:cs typeface="EB Garamond"/>
                <a:sym typeface="EB Garamond"/>
              </a:rPr>
              <a:t>Key Activities</a:t>
            </a:r>
            <a:endParaRPr sz="900" b="1">
              <a:solidFill>
                <a:schemeClr val="dk1"/>
              </a:solidFill>
              <a:latin typeface="EB Garamond"/>
              <a:ea typeface="EB Garamond"/>
              <a:cs typeface="EB Garamond"/>
              <a:sym typeface="EB Garamond"/>
            </a:endParaRPr>
          </a:p>
          <a:p>
            <a:pPr marL="0" lvl="0" indent="0" algn="l" rtl="0">
              <a:spcBef>
                <a:spcPts val="400"/>
              </a:spcBef>
              <a:spcAft>
                <a:spcPts val="400"/>
              </a:spcAft>
              <a:buNone/>
            </a:pPr>
            <a:r>
              <a:rPr lang="en" sz="800">
                <a:solidFill>
                  <a:schemeClr val="dk1"/>
                </a:solidFill>
                <a:latin typeface="EB Garamond"/>
                <a:ea typeface="EB Garamond"/>
                <a:cs typeface="EB Garamond"/>
                <a:sym typeface="EB Garamond"/>
              </a:rPr>
              <a:t>Insert your content</a:t>
            </a:r>
            <a:endParaRPr sz="800" b="1">
              <a:solidFill>
                <a:schemeClr val="dk1"/>
              </a:solidFill>
              <a:latin typeface="EB Garamond"/>
              <a:ea typeface="EB Garamond"/>
              <a:cs typeface="EB Garamond"/>
              <a:sym typeface="EB Garamond"/>
            </a:endParaRPr>
          </a:p>
        </p:txBody>
      </p:sp>
      <p:sp>
        <p:nvSpPr>
          <p:cNvPr id="421" name="Google Shape;421;p42"/>
          <p:cNvSpPr txBox="1"/>
          <p:nvPr/>
        </p:nvSpPr>
        <p:spPr>
          <a:xfrm>
            <a:off x="1986120" y="1918225"/>
            <a:ext cx="1723800" cy="1675200"/>
          </a:xfrm>
          <a:prstGeom prst="rect">
            <a:avLst/>
          </a:prstGeom>
          <a:solidFill>
            <a:srgbClr val="FFFFFF">
              <a:alpha val="14229"/>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EB Garamond"/>
                <a:ea typeface="EB Garamond"/>
                <a:cs typeface="EB Garamond"/>
                <a:sym typeface="EB Garamond"/>
              </a:rPr>
              <a:t>Key Resources</a:t>
            </a:r>
            <a:endParaRPr sz="900" b="1">
              <a:solidFill>
                <a:schemeClr val="dk1"/>
              </a:solidFill>
              <a:latin typeface="EB Garamond"/>
              <a:ea typeface="EB Garamond"/>
              <a:cs typeface="EB Garamond"/>
              <a:sym typeface="EB Garamond"/>
            </a:endParaRPr>
          </a:p>
          <a:p>
            <a:pPr marL="0" lvl="0" indent="0" algn="l" rtl="0">
              <a:spcBef>
                <a:spcPts val="400"/>
              </a:spcBef>
              <a:spcAft>
                <a:spcPts val="400"/>
              </a:spcAft>
              <a:buNone/>
            </a:pPr>
            <a:r>
              <a:rPr lang="en" sz="800">
                <a:solidFill>
                  <a:schemeClr val="dk1"/>
                </a:solidFill>
                <a:latin typeface="EB Garamond"/>
                <a:ea typeface="EB Garamond"/>
                <a:cs typeface="EB Garamond"/>
                <a:sym typeface="EB Garamond"/>
              </a:rPr>
              <a:t>Insert your content</a:t>
            </a:r>
            <a:endParaRPr sz="900" b="1">
              <a:solidFill>
                <a:schemeClr val="dk1"/>
              </a:solidFill>
              <a:latin typeface="EB Garamond"/>
              <a:ea typeface="EB Garamond"/>
              <a:cs typeface="EB Garamond"/>
              <a:sym typeface="EB Garamond"/>
            </a:endParaRPr>
          </a:p>
        </p:txBody>
      </p:sp>
      <p:sp>
        <p:nvSpPr>
          <p:cNvPr id="422" name="Google Shape;422;p42"/>
          <p:cNvSpPr txBox="1"/>
          <p:nvPr/>
        </p:nvSpPr>
        <p:spPr>
          <a:xfrm>
            <a:off x="3710040" y="242700"/>
            <a:ext cx="1723800" cy="3351000"/>
          </a:xfrm>
          <a:prstGeom prst="rect">
            <a:avLst/>
          </a:prstGeom>
          <a:solidFill>
            <a:srgbClr val="FFFFFF">
              <a:alpha val="14229"/>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EB Garamond"/>
                <a:ea typeface="EB Garamond"/>
                <a:cs typeface="EB Garamond"/>
                <a:sym typeface="EB Garamond"/>
              </a:rPr>
              <a:t>Value Propositions</a:t>
            </a:r>
            <a:endParaRPr sz="900" b="1">
              <a:solidFill>
                <a:schemeClr val="dk1"/>
              </a:solidFill>
              <a:latin typeface="EB Garamond"/>
              <a:ea typeface="EB Garamond"/>
              <a:cs typeface="EB Garamond"/>
              <a:sym typeface="EB Garamond"/>
            </a:endParaRPr>
          </a:p>
          <a:p>
            <a:pPr marL="0" lvl="0" indent="0" algn="l" rtl="0">
              <a:spcBef>
                <a:spcPts val="400"/>
              </a:spcBef>
              <a:spcAft>
                <a:spcPts val="400"/>
              </a:spcAft>
              <a:buNone/>
            </a:pPr>
            <a:r>
              <a:rPr lang="en" sz="800">
                <a:solidFill>
                  <a:schemeClr val="dk1"/>
                </a:solidFill>
                <a:latin typeface="EB Garamond"/>
                <a:ea typeface="EB Garamond"/>
                <a:cs typeface="EB Garamond"/>
                <a:sym typeface="EB Garamond"/>
              </a:rPr>
              <a:t>Insert your content</a:t>
            </a:r>
            <a:endParaRPr sz="900" b="1">
              <a:solidFill>
                <a:schemeClr val="dk1"/>
              </a:solidFill>
              <a:latin typeface="EB Garamond"/>
              <a:ea typeface="EB Garamond"/>
              <a:cs typeface="EB Garamond"/>
              <a:sym typeface="EB Garamond"/>
            </a:endParaRPr>
          </a:p>
        </p:txBody>
      </p:sp>
      <p:sp>
        <p:nvSpPr>
          <p:cNvPr id="423" name="Google Shape;423;p42"/>
          <p:cNvSpPr txBox="1"/>
          <p:nvPr/>
        </p:nvSpPr>
        <p:spPr>
          <a:xfrm>
            <a:off x="5433960" y="242700"/>
            <a:ext cx="1723800" cy="1675200"/>
          </a:xfrm>
          <a:prstGeom prst="rect">
            <a:avLst/>
          </a:prstGeom>
          <a:solidFill>
            <a:srgbClr val="FFFFFF">
              <a:alpha val="14229"/>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EB Garamond"/>
                <a:ea typeface="EB Garamond"/>
                <a:cs typeface="EB Garamond"/>
                <a:sym typeface="EB Garamond"/>
              </a:rPr>
              <a:t>Customer Relationships</a:t>
            </a:r>
            <a:endParaRPr sz="900" b="1">
              <a:solidFill>
                <a:schemeClr val="dk1"/>
              </a:solidFill>
              <a:latin typeface="EB Garamond"/>
              <a:ea typeface="EB Garamond"/>
              <a:cs typeface="EB Garamond"/>
              <a:sym typeface="EB Garamond"/>
            </a:endParaRPr>
          </a:p>
          <a:p>
            <a:pPr marL="0" lvl="0" indent="0" algn="l" rtl="0">
              <a:spcBef>
                <a:spcPts val="400"/>
              </a:spcBef>
              <a:spcAft>
                <a:spcPts val="400"/>
              </a:spcAft>
              <a:buNone/>
            </a:pPr>
            <a:r>
              <a:rPr lang="en" sz="800">
                <a:solidFill>
                  <a:schemeClr val="dk1"/>
                </a:solidFill>
                <a:latin typeface="EB Garamond"/>
                <a:ea typeface="EB Garamond"/>
                <a:cs typeface="EB Garamond"/>
                <a:sym typeface="EB Garamond"/>
              </a:rPr>
              <a:t>Insert your content</a:t>
            </a:r>
            <a:endParaRPr sz="900" b="1">
              <a:solidFill>
                <a:schemeClr val="dk1"/>
              </a:solidFill>
              <a:latin typeface="EB Garamond"/>
              <a:ea typeface="EB Garamond"/>
              <a:cs typeface="EB Garamond"/>
              <a:sym typeface="EB Garamond"/>
            </a:endParaRPr>
          </a:p>
        </p:txBody>
      </p:sp>
      <p:sp>
        <p:nvSpPr>
          <p:cNvPr id="424" name="Google Shape;424;p42"/>
          <p:cNvSpPr txBox="1"/>
          <p:nvPr/>
        </p:nvSpPr>
        <p:spPr>
          <a:xfrm>
            <a:off x="5433960" y="1918225"/>
            <a:ext cx="1723800" cy="1675200"/>
          </a:xfrm>
          <a:prstGeom prst="rect">
            <a:avLst/>
          </a:prstGeom>
          <a:solidFill>
            <a:srgbClr val="FFFFFF">
              <a:alpha val="14229"/>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EB Garamond"/>
                <a:ea typeface="EB Garamond"/>
                <a:cs typeface="EB Garamond"/>
                <a:sym typeface="EB Garamond"/>
              </a:rPr>
              <a:t>Channels</a:t>
            </a:r>
            <a:endParaRPr sz="900" b="1">
              <a:solidFill>
                <a:schemeClr val="dk1"/>
              </a:solidFill>
              <a:latin typeface="EB Garamond"/>
              <a:ea typeface="EB Garamond"/>
              <a:cs typeface="EB Garamond"/>
              <a:sym typeface="EB Garamond"/>
            </a:endParaRPr>
          </a:p>
          <a:p>
            <a:pPr marL="0" lvl="0" indent="0" algn="l" rtl="0">
              <a:spcBef>
                <a:spcPts val="400"/>
              </a:spcBef>
              <a:spcAft>
                <a:spcPts val="400"/>
              </a:spcAft>
              <a:buNone/>
            </a:pPr>
            <a:r>
              <a:rPr lang="en" sz="800">
                <a:solidFill>
                  <a:schemeClr val="dk1"/>
                </a:solidFill>
                <a:latin typeface="EB Garamond"/>
                <a:ea typeface="EB Garamond"/>
                <a:cs typeface="EB Garamond"/>
                <a:sym typeface="EB Garamond"/>
              </a:rPr>
              <a:t>Insert your content</a:t>
            </a:r>
            <a:endParaRPr sz="900" b="1">
              <a:solidFill>
                <a:schemeClr val="dk1"/>
              </a:solidFill>
              <a:latin typeface="EB Garamond"/>
              <a:ea typeface="EB Garamond"/>
              <a:cs typeface="EB Garamond"/>
              <a:sym typeface="EB Garamond"/>
            </a:endParaRPr>
          </a:p>
        </p:txBody>
      </p:sp>
      <p:sp>
        <p:nvSpPr>
          <p:cNvPr id="425" name="Google Shape;425;p42"/>
          <p:cNvSpPr txBox="1"/>
          <p:nvPr/>
        </p:nvSpPr>
        <p:spPr>
          <a:xfrm>
            <a:off x="7157880" y="242700"/>
            <a:ext cx="1723800" cy="3351000"/>
          </a:xfrm>
          <a:prstGeom prst="rect">
            <a:avLst/>
          </a:prstGeom>
          <a:solidFill>
            <a:srgbClr val="FFFFFF">
              <a:alpha val="14229"/>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EB Garamond"/>
                <a:ea typeface="EB Garamond"/>
                <a:cs typeface="EB Garamond"/>
                <a:sym typeface="EB Garamond"/>
              </a:rPr>
              <a:t>Customer Segments</a:t>
            </a:r>
            <a:endParaRPr sz="900" b="1">
              <a:solidFill>
                <a:schemeClr val="dk1"/>
              </a:solidFill>
              <a:latin typeface="EB Garamond"/>
              <a:ea typeface="EB Garamond"/>
              <a:cs typeface="EB Garamond"/>
              <a:sym typeface="EB Garamond"/>
            </a:endParaRPr>
          </a:p>
          <a:p>
            <a:pPr marL="0" lvl="0" indent="0" algn="l" rtl="0">
              <a:spcBef>
                <a:spcPts val="400"/>
              </a:spcBef>
              <a:spcAft>
                <a:spcPts val="400"/>
              </a:spcAft>
              <a:buNone/>
            </a:pPr>
            <a:r>
              <a:rPr lang="en" sz="800">
                <a:solidFill>
                  <a:schemeClr val="dk1"/>
                </a:solidFill>
                <a:latin typeface="EB Garamond"/>
                <a:ea typeface="EB Garamond"/>
                <a:cs typeface="EB Garamond"/>
                <a:sym typeface="EB Garamond"/>
              </a:rPr>
              <a:t>Insert your content</a:t>
            </a:r>
            <a:endParaRPr sz="900" b="1">
              <a:solidFill>
                <a:schemeClr val="dk1"/>
              </a:solidFill>
              <a:latin typeface="EB Garamond"/>
              <a:ea typeface="EB Garamond"/>
              <a:cs typeface="EB Garamond"/>
              <a:sym typeface="EB Garamond"/>
            </a:endParaRPr>
          </a:p>
        </p:txBody>
      </p:sp>
      <p:sp>
        <p:nvSpPr>
          <p:cNvPr id="426" name="Google Shape;426;p42"/>
          <p:cNvSpPr txBox="1"/>
          <p:nvPr/>
        </p:nvSpPr>
        <p:spPr>
          <a:xfrm>
            <a:off x="262200" y="242700"/>
            <a:ext cx="1723800" cy="3351000"/>
          </a:xfrm>
          <a:prstGeom prst="rect">
            <a:avLst/>
          </a:prstGeom>
          <a:solidFill>
            <a:srgbClr val="FFFFFF">
              <a:alpha val="14229"/>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EB Garamond"/>
                <a:ea typeface="EB Garamond"/>
                <a:cs typeface="EB Garamond"/>
                <a:sym typeface="EB Garamond"/>
              </a:rPr>
              <a:t>Key Partners</a:t>
            </a:r>
            <a:endParaRPr sz="900" b="1">
              <a:solidFill>
                <a:schemeClr val="dk1"/>
              </a:solidFill>
              <a:latin typeface="EB Garamond"/>
              <a:ea typeface="EB Garamond"/>
              <a:cs typeface="EB Garamond"/>
              <a:sym typeface="EB Garamond"/>
            </a:endParaRPr>
          </a:p>
          <a:p>
            <a:pPr marL="0" lvl="0" indent="0" algn="l" rtl="0">
              <a:spcBef>
                <a:spcPts val="400"/>
              </a:spcBef>
              <a:spcAft>
                <a:spcPts val="400"/>
              </a:spcAft>
              <a:buNone/>
            </a:pPr>
            <a:r>
              <a:rPr lang="en" sz="800">
                <a:solidFill>
                  <a:schemeClr val="dk1"/>
                </a:solidFill>
                <a:latin typeface="EB Garamond"/>
                <a:ea typeface="EB Garamond"/>
                <a:cs typeface="EB Garamond"/>
                <a:sym typeface="EB Garamond"/>
              </a:rPr>
              <a:t>Insert your content</a:t>
            </a:r>
            <a:endParaRPr sz="800" b="1">
              <a:solidFill>
                <a:schemeClr val="dk1"/>
              </a:solidFill>
              <a:latin typeface="EB Garamond"/>
              <a:ea typeface="EB Garamond"/>
              <a:cs typeface="EB Garamond"/>
              <a:sym typeface="EB Garamond"/>
            </a:endParaRPr>
          </a:p>
        </p:txBody>
      </p:sp>
      <p:sp>
        <p:nvSpPr>
          <p:cNvPr id="427" name="Google Shape;427;p42"/>
          <p:cNvSpPr txBox="1"/>
          <p:nvPr/>
        </p:nvSpPr>
        <p:spPr>
          <a:xfrm>
            <a:off x="262200" y="3593750"/>
            <a:ext cx="4309800" cy="1297800"/>
          </a:xfrm>
          <a:prstGeom prst="rect">
            <a:avLst/>
          </a:prstGeom>
          <a:solidFill>
            <a:srgbClr val="FFFFFF">
              <a:alpha val="14229"/>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EB Garamond"/>
                <a:ea typeface="EB Garamond"/>
                <a:cs typeface="EB Garamond"/>
                <a:sym typeface="EB Garamond"/>
              </a:rPr>
              <a:t>Cost Structure</a:t>
            </a:r>
            <a:endParaRPr sz="900" b="1">
              <a:solidFill>
                <a:schemeClr val="dk1"/>
              </a:solidFill>
              <a:latin typeface="EB Garamond"/>
              <a:ea typeface="EB Garamond"/>
              <a:cs typeface="EB Garamond"/>
              <a:sym typeface="EB Garamond"/>
            </a:endParaRPr>
          </a:p>
          <a:p>
            <a:pPr marL="0" lvl="0" indent="0" algn="l" rtl="0">
              <a:spcBef>
                <a:spcPts val="400"/>
              </a:spcBef>
              <a:spcAft>
                <a:spcPts val="400"/>
              </a:spcAft>
              <a:buNone/>
            </a:pPr>
            <a:r>
              <a:rPr lang="en" sz="800">
                <a:solidFill>
                  <a:schemeClr val="dk1"/>
                </a:solidFill>
                <a:latin typeface="EB Garamond"/>
                <a:ea typeface="EB Garamond"/>
                <a:cs typeface="EB Garamond"/>
                <a:sym typeface="EB Garamond"/>
              </a:rPr>
              <a:t>Insert your content</a:t>
            </a:r>
            <a:endParaRPr sz="900" b="1">
              <a:solidFill>
                <a:schemeClr val="dk1"/>
              </a:solidFill>
              <a:latin typeface="EB Garamond"/>
              <a:ea typeface="EB Garamond"/>
              <a:cs typeface="EB Garamond"/>
              <a:sym typeface="EB Garamond"/>
            </a:endParaRPr>
          </a:p>
        </p:txBody>
      </p:sp>
      <p:sp>
        <p:nvSpPr>
          <p:cNvPr id="428" name="Google Shape;428;p42"/>
          <p:cNvSpPr txBox="1"/>
          <p:nvPr/>
        </p:nvSpPr>
        <p:spPr>
          <a:xfrm>
            <a:off x="4572000" y="3593750"/>
            <a:ext cx="4309800" cy="1297800"/>
          </a:xfrm>
          <a:prstGeom prst="rect">
            <a:avLst/>
          </a:prstGeom>
          <a:solidFill>
            <a:srgbClr val="FFFFFF">
              <a:alpha val="14229"/>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EB Garamond"/>
                <a:ea typeface="EB Garamond"/>
                <a:cs typeface="EB Garamond"/>
                <a:sym typeface="EB Garamond"/>
              </a:rPr>
              <a:t>Revenue Streams</a:t>
            </a:r>
            <a:endParaRPr sz="900" b="1">
              <a:solidFill>
                <a:schemeClr val="dk1"/>
              </a:solidFill>
              <a:latin typeface="EB Garamond"/>
              <a:ea typeface="EB Garamond"/>
              <a:cs typeface="EB Garamond"/>
              <a:sym typeface="EB Garamond"/>
            </a:endParaRPr>
          </a:p>
          <a:p>
            <a:pPr marL="0" lvl="0" indent="0" algn="l" rtl="0">
              <a:spcBef>
                <a:spcPts val="400"/>
              </a:spcBef>
              <a:spcAft>
                <a:spcPts val="400"/>
              </a:spcAft>
              <a:buNone/>
            </a:pPr>
            <a:r>
              <a:rPr lang="en" sz="800">
                <a:solidFill>
                  <a:schemeClr val="dk1"/>
                </a:solidFill>
                <a:latin typeface="EB Garamond"/>
                <a:ea typeface="EB Garamond"/>
                <a:cs typeface="EB Garamond"/>
                <a:sym typeface="EB Garamond"/>
              </a:rPr>
              <a:t>Insert your content</a:t>
            </a:r>
            <a:endParaRPr sz="900" b="1">
              <a:solidFill>
                <a:schemeClr val="dk1"/>
              </a:solidFill>
              <a:latin typeface="EB Garamond"/>
              <a:ea typeface="EB Garamond"/>
              <a:cs typeface="EB Garamond"/>
              <a:sym typeface="EB Garamond"/>
            </a:endParaRPr>
          </a:p>
        </p:txBody>
      </p:sp>
      <p:sp>
        <p:nvSpPr>
          <p:cNvPr id="429" name="Google Shape;429;p42"/>
          <p:cNvSpPr/>
          <p:nvPr/>
        </p:nvSpPr>
        <p:spPr>
          <a:xfrm>
            <a:off x="4297253" y="3673642"/>
            <a:ext cx="198541" cy="211248"/>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B Garamond"/>
              <a:ea typeface="EB Garamond"/>
              <a:cs typeface="EB Garamond"/>
              <a:sym typeface="EB Garamond"/>
            </a:endParaRPr>
          </a:p>
        </p:txBody>
      </p:sp>
      <p:sp>
        <p:nvSpPr>
          <p:cNvPr id="430" name="Google Shape;430;p42"/>
          <p:cNvSpPr/>
          <p:nvPr/>
        </p:nvSpPr>
        <p:spPr>
          <a:xfrm>
            <a:off x="6884809" y="322761"/>
            <a:ext cx="196873" cy="182910"/>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B Garamond"/>
              <a:ea typeface="EB Garamond"/>
              <a:cs typeface="EB Garamond"/>
              <a:sym typeface="EB Garamond"/>
            </a:endParaRPr>
          </a:p>
        </p:txBody>
      </p:sp>
      <p:sp>
        <p:nvSpPr>
          <p:cNvPr id="431" name="Google Shape;431;p42"/>
          <p:cNvSpPr/>
          <p:nvPr/>
        </p:nvSpPr>
        <p:spPr>
          <a:xfrm>
            <a:off x="1718760" y="322831"/>
            <a:ext cx="191034" cy="201606"/>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B Garamond"/>
              <a:ea typeface="EB Garamond"/>
              <a:cs typeface="EB Garamond"/>
              <a:sym typeface="EB Garamond"/>
            </a:endParaRPr>
          </a:p>
        </p:txBody>
      </p:sp>
      <p:sp>
        <p:nvSpPr>
          <p:cNvPr id="432" name="Google Shape;432;p42"/>
          <p:cNvSpPr/>
          <p:nvPr/>
        </p:nvSpPr>
        <p:spPr>
          <a:xfrm>
            <a:off x="8626236" y="322756"/>
            <a:ext cx="179355" cy="19956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B Garamond"/>
              <a:ea typeface="EB Garamond"/>
              <a:cs typeface="EB Garamond"/>
              <a:sym typeface="EB Garamond"/>
            </a:endParaRPr>
          </a:p>
        </p:txBody>
      </p:sp>
      <p:sp>
        <p:nvSpPr>
          <p:cNvPr id="433" name="Google Shape;433;p42"/>
          <p:cNvSpPr/>
          <p:nvPr/>
        </p:nvSpPr>
        <p:spPr>
          <a:xfrm>
            <a:off x="8598150" y="3673821"/>
            <a:ext cx="207443" cy="160708"/>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B Garamond"/>
              <a:ea typeface="EB Garamond"/>
              <a:cs typeface="EB Garamond"/>
              <a:sym typeface="EB Garamond"/>
            </a:endParaRPr>
          </a:p>
        </p:txBody>
      </p:sp>
      <p:sp>
        <p:nvSpPr>
          <p:cNvPr id="434" name="Google Shape;434;p42"/>
          <p:cNvSpPr/>
          <p:nvPr/>
        </p:nvSpPr>
        <p:spPr>
          <a:xfrm>
            <a:off x="3443921" y="322855"/>
            <a:ext cx="189925" cy="199853"/>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B Garamond"/>
              <a:ea typeface="EB Garamond"/>
              <a:cs typeface="EB Garamond"/>
              <a:sym typeface="EB Garamond"/>
            </a:endParaRPr>
          </a:p>
        </p:txBody>
      </p:sp>
      <p:sp>
        <p:nvSpPr>
          <p:cNvPr id="435" name="Google Shape;435;p42"/>
          <p:cNvSpPr/>
          <p:nvPr/>
        </p:nvSpPr>
        <p:spPr>
          <a:xfrm>
            <a:off x="5137801" y="322768"/>
            <a:ext cx="219945" cy="238421"/>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B Garamond"/>
              <a:ea typeface="EB Garamond"/>
              <a:cs typeface="EB Garamond"/>
              <a:sym typeface="EB Garamond"/>
            </a:endParaRPr>
          </a:p>
        </p:txBody>
      </p:sp>
      <p:sp>
        <p:nvSpPr>
          <p:cNvPr id="436" name="Google Shape;436;p42"/>
          <p:cNvSpPr/>
          <p:nvPr/>
        </p:nvSpPr>
        <p:spPr>
          <a:xfrm>
            <a:off x="6828074" y="2002239"/>
            <a:ext cx="253599" cy="255075"/>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B Garamond"/>
              <a:ea typeface="EB Garamond"/>
              <a:cs typeface="EB Garamond"/>
              <a:sym typeface="EB Garamond"/>
            </a:endParaRPr>
          </a:p>
        </p:txBody>
      </p:sp>
      <p:sp>
        <p:nvSpPr>
          <p:cNvPr id="437" name="Google Shape;437;p42"/>
          <p:cNvSpPr/>
          <p:nvPr/>
        </p:nvSpPr>
        <p:spPr>
          <a:xfrm>
            <a:off x="3380278" y="1998284"/>
            <a:ext cx="253583" cy="241797"/>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B Garamond"/>
              <a:ea typeface="EB Garamond"/>
              <a:cs typeface="EB Garamond"/>
              <a:sym typeface="EB Garamon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3"/>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Funnel</a:t>
            </a:r>
            <a:endParaRPr/>
          </a:p>
        </p:txBody>
      </p:sp>
      <p:sp>
        <p:nvSpPr>
          <p:cNvPr id="443" name="Google Shape;443;p4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113</a:t>
            </a:fld>
            <a:endParaRPr/>
          </a:p>
        </p:txBody>
      </p:sp>
      <p:grpSp>
        <p:nvGrpSpPr>
          <p:cNvPr id="444" name="Google Shape;444;p43"/>
          <p:cNvGrpSpPr/>
          <p:nvPr/>
        </p:nvGrpSpPr>
        <p:grpSpPr>
          <a:xfrm>
            <a:off x="548019" y="1648286"/>
            <a:ext cx="3169281" cy="2849244"/>
            <a:chOff x="3778727" y="4460423"/>
            <a:chExt cx="720160" cy="647438"/>
          </a:xfrm>
        </p:grpSpPr>
        <p:sp>
          <p:nvSpPr>
            <p:cNvPr id="445" name="Google Shape;445;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EB Garamond"/>
                  <a:ea typeface="EB Garamond"/>
                  <a:cs typeface="EB Garamond"/>
                  <a:sym typeface="EB Garamond"/>
                </a:rPr>
                <a:t>PURCHASE</a:t>
              </a:r>
              <a:endParaRPr sz="1200" b="1" i="0" u="none" strike="noStrike" cap="none">
                <a:solidFill>
                  <a:schemeClr val="lt1"/>
                </a:solidFill>
                <a:latin typeface="EB Garamond"/>
                <a:ea typeface="EB Garamond"/>
                <a:cs typeface="EB Garamond"/>
                <a:sym typeface="EB Garamond"/>
              </a:endParaRPr>
            </a:p>
          </p:txBody>
        </p:sp>
        <p:sp>
          <p:nvSpPr>
            <p:cNvPr id="446" name="Google Shape;446;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EB Garamond"/>
                  <a:ea typeface="EB Garamond"/>
                  <a:cs typeface="EB Garamond"/>
                  <a:sym typeface="EB Garamond"/>
                </a:rPr>
                <a:t>LOYALTY</a:t>
              </a:r>
              <a:endParaRPr sz="1200" b="1" i="0" u="none" strike="noStrike" cap="none">
                <a:solidFill>
                  <a:schemeClr val="lt1"/>
                </a:solidFill>
                <a:latin typeface="EB Garamond"/>
                <a:ea typeface="EB Garamond"/>
                <a:cs typeface="EB Garamond"/>
                <a:sym typeface="EB Garamond"/>
              </a:endParaRPr>
            </a:p>
          </p:txBody>
        </p:sp>
        <p:sp>
          <p:nvSpPr>
            <p:cNvPr id="447" name="Google Shape;447;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EB Garamond"/>
                  <a:ea typeface="EB Garamond"/>
                  <a:cs typeface="EB Garamond"/>
                  <a:sym typeface="EB Garamond"/>
                </a:rPr>
                <a:t>AWARENESS</a:t>
              </a:r>
              <a:endParaRPr sz="1200" b="1" i="0" u="none" strike="noStrike" cap="none">
                <a:solidFill>
                  <a:schemeClr val="lt1"/>
                </a:solidFill>
                <a:latin typeface="EB Garamond"/>
                <a:ea typeface="EB Garamond"/>
                <a:cs typeface="EB Garamond"/>
                <a:sym typeface="EB Garamond"/>
              </a:endParaRPr>
            </a:p>
          </p:txBody>
        </p:sp>
        <p:sp>
          <p:nvSpPr>
            <p:cNvPr id="448" name="Google Shape;448;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EB Garamond"/>
                  <a:ea typeface="EB Garamond"/>
                  <a:cs typeface="EB Garamond"/>
                  <a:sym typeface="EB Garamond"/>
                </a:rPr>
                <a:t>EVALUATION</a:t>
              </a:r>
              <a:endParaRPr sz="1200" b="1" i="0" u="none" strike="noStrike" cap="none">
                <a:solidFill>
                  <a:schemeClr val="lt1"/>
                </a:solidFill>
                <a:latin typeface="EB Garamond"/>
                <a:ea typeface="EB Garamond"/>
                <a:cs typeface="EB Garamond"/>
                <a:sym typeface="EB Garamond"/>
              </a:endParaRPr>
            </a:p>
          </p:txBody>
        </p:sp>
        <p:sp>
          <p:nvSpPr>
            <p:cNvPr id="449" name="Google Shape;449;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EB Garamond"/>
                  <a:ea typeface="EB Garamond"/>
                  <a:cs typeface="EB Garamond"/>
                  <a:sym typeface="EB Garamond"/>
                </a:rPr>
                <a:t>DISCOVERY</a:t>
              </a:r>
              <a:endParaRPr sz="1200" b="1" i="0" u="none" strike="noStrike" cap="none">
                <a:solidFill>
                  <a:schemeClr val="lt1"/>
                </a:solidFill>
                <a:latin typeface="EB Garamond"/>
                <a:ea typeface="EB Garamond"/>
                <a:cs typeface="EB Garamond"/>
                <a:sym typeface="EB Garamond"/>
              </a:endParaRPr>
            </a:p>
          </p:txBody>
        </p:sp>
        <p:sp>
          <p:nvSpPr>
            <p:cNvPr id="450" name="Google Shape;450;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EB Garamond"/>
                  <a:ea typeface="EB Garamond"/>
                  <a:cs typeface="EB Garamond"/>
                  <a:sym typeface="EB Garamond"/>
                </a:rPr>
                <a:t>INTENT</a:t>
              </a:r>
              <a:endParaRPr sz="1200" b="1" i="0" u="none" strike="noStrike" cap="none">
                <a:solidFill>
                  <a:schemeClr val="lt1"/>
                </a:solidFill>
                <a:latin typeface="EB Garamond"/>
                <a:ea typeface="EB Garamond"/>
                <a:cs typeface="EB Garamond"/>
                <a:sym typeface="EB Garamond"/>
              </a:endParaRPr>
            </a:p>
          </p:txBody>
        </p:sp>
        <p:sp>
          <p:nvSpPr>
            <p:cNvPr id="451" name="Google Shape;451;p43"/>
            <p:cNvSpPr/>
            <p:nvPr/>
          </p:nvSpPr>
          <p:spPr>
            <a:xfrm>
              <a:off x="3778727" y="4460423"/>
              <a:ext cx="719100" cy="79200"/>
            </a:xfrm>
            <a:prstGeom prst="ellipse">
              <a:avLst/>
            </a:prstGeom>
            <a:solidFill>
              <a:srgbClr val="413724">
                <a:alpha val="5346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EB Garamond"/>
                <a:ea typeface="EB Garamond"/>
                <a:cs typeface="EB Garamond"/>
                <a:sym typeface="EB Garamond"/>
              </a:endParaRPr>
            </a:p>
          </p:txBody>
        </p:sp>
      </p:grpSp>
      <p:cxnSp>
        <p:nvCxnSpPr>
          <p:cNvPr id="452" name="Google Shape;452;p43"/>
          <p:cNvCxnSpPr/>
          <p:nvPr/>
        </p:nvCxnSpPr>
        <p:spPr>
          <a:xfrm>
            <a:off x="3647043" y="2120028"/>
            <a:ext cx="928200" cy="0"/>
          </a:xfrm>
          <a:prstGeom prst="straightConnector1">
            <a:avLst/>
          </a:prstGeom>
          <a:noFill/>
          <a:ln w="9525" cap="flat" cmpd="sng">
            <a:solidFill>
              <a:schemeClr val="accent1"/>
            </a:solidFill>
            <a:prstDash val="solid"/>
            <a:round/>
            <a:headEnd type="oval" w="med" len="med"/>
            <a:tailEnd type="oval" w="med" len="med"/>
          </a:ln>
        </p:spPr>
      </p:cxnSp>
      <p:sp>
        <p:nvSpPr>
          <p:cNvPr id="453" name="Google Shape;453;p43"/>
          <p:cNvSpPr txBox="1"/>
          <p:nvPr/>
        </p:nvSpPr>
        <p:spPr>
          <a:xfrm>
            <a:off x="4629477" y="1968908"/>
            <a:ext cx="2447700" cy="302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EB Garamond"/>
                <a:ea typeface="EB Garamond"/>
                <a:cs typeface="EB Garamond"/>
                <a:sym typeface="EB Garamond"/>
              </a:rPr>
              <a:t>Insert your content</a:t>
            </a:r>
            <a:endParaRPr sz="1000">
              <a:solidFill>
                <a:schemeClr val="dk1"/>
              </a:solidFill>
              <a:latin typeface="EB Garamond"/>
              <a:ea typeface="EB Garamond"/>
              <a:cs typeface="EB Garamond"/>
              <a:sym typeface="EB Garamond"/>
            </a:endParaRPr>
          </a:p>
        </p:txBody>
      </p:sp>
      <p:cxnSp>
        <p:nvCxnSpPr>
          <p:cNvPr id="454" name="Google Shape;454;p43"/>
          <p:cNvCxnSpPr/>
          <p:nvPr/>
        </p:nvCxnSpPr>
        <p:spPr>
          <a:xfrm>
            <a:off x="3510306" y="2543065"/>
            <a:ext cx="1065000" cy="0"/>
          </a:xfrm>
          <a:prstGeom prst="straightConnector1">
            <a:avLst/>
          </a:prstGeom>
          <a:noFill/>
          <a:ln w="9525" cap="flat" cmpd="sng">
            <a:solidFill>
              <a:schemeClr val="accent2"/>
            </a:solidFill>
            <a:prstDash val="solid"/>
            <a:round/>
            <a:headEnd type="oval" w="med" len="med"/>
            <a:tailEnd type="oval" w="med" len="med"/>
          </a:ln>
        </p:spPr>
      </p:cxnSp>
      <p:sp>
        <p:nvSpPr>
          <p:cNvPr id="455" name="Google Shape;455;p43"/>
          <p:cNvSpPr txBox="1"/>
          <p:nvPr/>
        </p:nvSpPr>
        <p:spPr>
          <a:xfrm>
            <a:off x="4629477" y="2391936"/>
            <a:ext cx="2447700" cy="302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EB Garamond"/>
                <a:ea typeface="EB Garamond"/>
                <a:cs typeface="EB Garamond"/>
                <a:sym typeface="EB Garamond"/>
              </a:rPr>
              <a:t>Insert your content</a:t>
            </a:r>
            <a:endParaRPr sz="1000">
              <a:solidFill>
                <a:schemeClr val="dk1"/>
              </a:solidFill>
              <a:latin typeface="EB Garamond"/>
              <a:ea typeface="EB Garamond"/>
              <a:cs typeface="EB Garamond"/>
              <a:sym typeface="EB Garamond"/>
            </a:endParaRPr>
          </a:p>
        </p:txBody>
      </p:sp>
      <p:cxnSp>
        <p:nvCxnSpPr>
          <p:cNvPr id="456" name="Google Shape;456;p43"/>
          <p:cNvCxnSpPr/>
          <p:nvPr/>
        </p:nvCxnSpPr>
        <p:spPr>
          <a:xfrm>
            <a:off x="3315993" y="2966101"/>
            <a:ext cx="1259400" cy="0"/>
          </a:xfrm>
          <a:prstGeom prst="straightConnector1">
            <a:avLst/>
          </a:prstGeom>
          <a:noFill/>
          <a:ln w="9525" cap="flat" cmpd="sng">
            <a:solidFill>
              <a:schemeClr val="accent3"/>
            </a:solidFill>
            <a:prstDash val="solid"/>
            <a:round/>
            <a:headEnd type="oval" w="med" len="med"/>
            <a:tailEnd type="oval" w="med" len="med"/>
          </a:ln>
        </p:spPr>
      </p:cxnSp>
      <p:sp>
        <p:nvSpPr>
          <p:cNvPr id="457" name="Google Shape;457;p43"/>
          <p:cNvSpPr txBox="1"/>
          <p:nvPr/>
        </p:nvSpPr>
        <p:spPr>
          <a:xfrm>
            <a:off x="4629477" y="2814963"/>
            <a:ext cx="2447700" cy="302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EB Garamond"/>
                <a:ea typeface="EB Garamond"/>
                <a:cs typeface="EB Garamond"/>
                <a:sym typeface="EB Garamond"/>
              </a:rPr>
              <a:t>Insert your content</a:t>
            </a:r>
            <a:endParaRPr sz="1000">
              <a:solidFill>
                <a:schemeClr val="dk1"/>
              </a:solidFill>
              <a:latin typeface="EB Garamond"/>
              <a:ea typeface="EB Garamond"/>
              <a:cs typeface="EB Garamond"/>
              <a:sym typeface="EB Garamond"/>
            </a:endParaRPr>
          </a:p>
        </p:txBody>
      </p:sp>
      <p:cxnSp>
        <p:nvCxnSpPr>
          <p:cNvPr id="458" name="Google Shape;458;p43"/>
          <p:cNvCxnSpPr/>
          <p:nvPr/>
        </p:nvCxnSpPr>
        <p:spPr>
          <a:xfrm>
            <a:off x="3150468" y="3389116"/>
            <a:ext cx="1424700" cy="0"/>
          </a:xfrm>
          <a:prstGeom prst="straightConnector1">
            <a:avLst/>
          </a:prstGeom>
          <a:noFill/>
          <a:ln w="9525" cap="flat" cmpd="sng">
            <a:solidFill>
              <a:schemeClr val="accent4"/>
            </a:solidFill>
            <a:prstDash val="solid"/>
            <a:round/>
            <a:headEnd type="oval" w="med" len="med"/>
            <a:tailEnd type="oval" w="med" len="med"/>
          </a:ln>
        </p:spPr>
      </p:cxnSp>
      <p:sp>
        <p:nvSpPr>
          <p:cNvPr id="459" name="Google Shape;459;p43"/>
          <p:cNvSpPr txBox="1"/>
          <p:nvPr/>
        </p:nvSpPr>
        <p:spPr>
          <a:xfrm>
            <a:off x="4629477" y="3237991"/>
            <a:ext cx="2447700" cy="302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EB Garamond"/>
                <a:ea typeface="EB Garamond"/>
                <a:cs typeface="EB Garamond"/>
                <a:sym typeface="EB Garamond"/>
              </a:rPr>
              <a:t>Insert your content</a:t>
            </a:r>
            <a:endParaRPr sz="1000">
              <a:solidFill>
                <a:schemeClr val="dk1"/>
              </a:solidFill>
              <a:latin typeface="EB Garamond"/>
              <a:ea typeface="EB Garamond"/>
              <a:cs typeface="EB Garamond"/>
              <a:sym typeface="EB Garamond"/>
            </a:endParaRPr>
          </a:p>
        </p:txBody>
      </p:sp>
      <p:cxnSp>
        <p:nvCxnSpPr>
          <p:cNvPr id="460" name="Google Shape;460;p43"/>
          <p:cNvCxnSpPr/>
          <p:nvPr/>
        </p:nvCxnSpPr>
        <p:spPr>
          <a:xfrm>
            <a:off x="2970538" y="3812152"/>
            <a:ext cx="1604700" cy="0"/>
          </a:xfrm>
          <a:prstGeom prst="straightConnector1">
            <a:avLst/>
          </a:prstGeom>
          <a:noFill/>
          <a:ln w="9525" cap="flat" cmpd="sng">
            <a:solidFill>
              <a:schemeClr val="accent5"/>
            </a:solidFill>
            <a:prstDash val="solid"/>
            <a:round/>
            <a:headEnd type="oval" w="med" len="med"/>
            <a:tailEnd type="oval" w="med" len="med"/>
          </a:ln>
        </p:spPr>
      </p:cxnSp>
      <p:sp>
        <p:nvSpPr>
          <p:cNvPr id="461" name="Google Shape;461;p43"/>
          <p:cNvSpPr txBox="1"/>
          <p:nvPr/>
        </p:nvSpPr>
        <p:spPr>
          <a:xfrm>
            <a:off x="4629477" y="3661019"/>
            <a:ext cx="2447700" cy="302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EB Garamond"/>
                <a:ea typeface="EB Garamond"/>
                <a:cs typeface="EB Garamond"/>
                <a:sym typeface="EB Garamond"/>
              </a:rPr>
              <a:t>Insert your content</a:t>
            </a:r>
            <a:endParaRPr sz="1000">
              <a:solidFill>
                <a:schemeClr val="dk1"/>
              </a:solidFill>
              <a:latin typeface="EB Garamond"/>
              <a:ea typeface="EB Garamond"/>
              <a:cs typeface="EB Garamond"/>
              <a:sym typeface="EB Garamond"/>
            </a:endParaRPr>
          </a:p>
        </p:txBody>
      </p:sp>
      <p:cxnSp>
        <p:nvCxnSpPr>
          <p:cNvPr id="462" name="Google Shape;462;p43"/>
          <p:cNvCxnSpPr/>
          <p:nvPr/>
        </p:nvCxnSpPr>
        <p:spPr>
          <a:xfrm>
            <a:off x="2783428" y="4235167"/>
            <a:ext cx="1784400" cy="0"/>
          </a:xfrm>
          <a:prstGeom prst="straightConnector1">
            <a:avLst/>
          </a:prstGeom>
          <a:noFill/>
          <a:ln w="9525" cap="flat" cmpd="sng">
            <a:solidFill>
              <a:schemeClr val="accent6"/>
            </a:solidFill>
            <a:prstDash val="solid"/>
            <a:round/>
            <a:headEnd type="oval" w="med" len="med"/>
            <a:tailEnd type="oval" w="med" len="med"/>
          </a:ln>
        </p:spPr>
      </p:cxnSp>
      <p:sp>
        <p:nvSpPr>
          <p:cNvPr id="463" name="Google Shape;463;p43"/>
          <p:cNvSpPr txBox="1"/>
          <p:nvPr/>
        </p:nvSpPr>
        <p:spPr>
          <a:xfrm>
            <a:off x="4629477" y="4084046"/>
            <a:ext cx="2447700" cy="302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EB Garamond"/>
                <a:ea typeface="EB Garamond"/>
                <a:cs typeface="EB Garamond"/>
                <a:sym typeface="EB Garamond"/>
              </a:rPr>
              <a:t>Insert your content</a:t>
            </a:r>
            <a:endParaRPr sz="1000">
              <a:solidFill>
                <a:schemeClr val="dk1"/>
              </a:solidFill>
              <a:latin typeface="EB Garamond"/>
              <a:ea typeface="EB Garamond"/>
              <a:cs typeface="EB Garamond"/>
              <a:sym typeface="EB Garamon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4"/>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Team Presentation</a:t>
            </a:r>
            <a:endParaRPr/>
          </a:p>
        </p:txBody>
      </p:sp>
      <p:sp>
        <p:nvSpPr>
          <p:cNvPr id="469" name="Google Shape;469;p44"/>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114</a:t>
            </a:fld>
            <a:endParaRPr/>
          </a:p>
        </p:txBody>
      </p:sp>
      <p:pic>
        <p:nvPicPr>
          <p:cNvPr id="470" name="Google Shape;470;p44"/>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471" name="Google Shape;471;p44"/>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EB Garamond"/>
                <a:ea typeface="EB Garamond"/>
                <a:cs typeface="EB Garamond"/>
                <a:sym typeface="EB Garamond"/>
              </a:rPr>
              <a:t>Imani Jackson</a:t>
            </a:r>
            <a:br>
              <a:rPr lang="en">
                <a:solidFill>
                  <a:schemeClr val="dk1"/>
                </a:solidFill>
                <a:latin typeface="EB Garamond"/>
                <a:ea typeface="EB Garamond"/>
                <a:cs typeface="EB Garamond"/>
                <a:sym typeface="EB Garamond"/>
              </a:rPr>
            </a:br>
            <a:r>
              <a:rPr lang="en" sz="800">
                <a:solidFill>
                  <a:schemeClr val="dk1"/>
                </a:solidFill>
                <a:latin typeface="EB Garamond"/>
                <a:ea typeface="EB Garamond"/>
                <a:cs typeface="EB Garamond"/>
                <a:sym typeface="EB Garamond"/>
              </a:rPr>
              <a:t>JOB TITLE</a:t>
            </a:r>
            <a:endParaRPr sz="800">
              <a:solidFill>
                <a:schemeClr val="dk1"/>
              </a:solidFill>
              <a:latin typeface="EB Garamond"/>
              <a:ea typeface="EB Garamond"/>
              <a:cs typeface="EB Garamond"/>
              <a:sym typeface="EB Garamond"/>
            </a:endParaRPr>
          </a:p>
          <a:p>
            <a:pPr marL="0" lvl="0" indent="0" algn="ctr" rtl="0">
              <a:spcBef>
                <a:spcPts val="400"/>
              </a:spcBef>
              <a:spcAft>
                <a:spcPts val="0"/>
              </a:spcAft>
              <a:buNone/>
            </a:pPr>
            <a:r>
              <a:rPr lang="en" sz="900">
                <a:solidFill>
                  <a:schemeClr val="dk1"/>
                </a:solidFill>
                <a:latin typeface="EB Garamond"/>
                <a:ea typeface="EB Garamond"/>
                <a:cs typeface="EB Garamond"/>
                <a:sym typeface="EB Garamond"/>
              </a:rPr>
              <a:t>Blue is the colour of the clear sky and the deep sea</a:t>
            </a:r>
            <a:endParaRPr>
              <a:solidFill>
                <a:schemeClr val="dk1"/>
              </a:solidFill>
              <a:latin typeface="EB Garamond"/>
              <a:ea typeface="EB Garamond"/>
              <a:cs typeface="EB Garamond"/>
              <a:sym typeface="EB Garamond"/>
            </a:endParaRPr>
          </a:p>
          <a:p>
            <a:pPr marL="0" lvl="0" indent="0" algn="ctr" rtl="0">
              <a:spcBef>
                <a:spcPts val="400"/>
              </a:spcBef>
              <a:spcAft>
                <a:spcPts val="400"/>
              </a:spcAft>
              <a:buNone/>
            </a:pPr>
            <a:endParaRPr>
              <a:solidFill>
                <a:schemeClr val="dk1"/>
              </a:solidFill>
              <a:latin typeface="EB Garamond"/>
              <a:ea typeface="EB Garamond"/>
              <a:cs typeface="EB Garamond"/>
              <a:sym typeface="EB Garamond"/>
            </a:endParaRPr>
          </a:p>
        </p:txBody>
      </p:sp>
      <p:pic>
        <p:nvPicPr>
          <p:cNvPr id="472" name="Google Shape;472;p44"/>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473" name="Google Shape;473;p44"/>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EB Garamond"/>
                <a:ea typeface="EB Garamond"/>
                <a:cs typeface="EB Garamond"/>
                <a:sym typeface="EB Garamond"/>
              </a:rPr>
              <a:t>Marcos Galán</a:t>
            </a:r>
            <a:br>
              <a:rPr lang="en">
                <a:solidFill>
                  <a:schemeClr val="dk1"/>
                </a:solidFill>
                <a:latin typeface="EB Garamond"/>
                <a:ea typeface="EB Garamond"/>
                <a:cs typeface="EB Garamond"/>
                <a:sym typeface="EB Garamond"/>
              </a:rPr>
            </a:br>
            <a:r>
              <a:rPr lang="en" sz="800">
                <a:solidFill>
                  <a:schemeClr val="dk1"/>
                </a:solidFill>
                <a:latin typeface="EB Garamond"/>
                <a:ea typeface="EB Garamond"/>
                <a:cs typeface="EB Garamond"/>
                <a:sym typeface="EB Garamond"/>
              </a:rPr>
              <a:t>JOB TITLE</a:t>
            </a:r>
            <a:endParaRPr sz="800">
              <a:solidFill>
                <a:schemeClr val="dk1"/>
              </a:solidFill>
              <a:latin typeface="EB Garamond"/>
              <a:ea typeface="EB Garamond"/>
              <a:cs typeface="EB Garamond"/>
              <a:sym typeface="EB Garamond"/>
            </a:endParaRPr>
          </a:p>
          <a:p>
            <a:pPr marL="0" lvl="0" indent="0" algn="ctr" rtl="0">
              <a:spcBef>
                <a:spcPts val="400"/>
              </a:spcBef>
              <a:spcAft>
                <a:spcPts val="0"/>
              </a:spcAft>
              <a:buNone/>
            </a:pPr>
            <a:r>
              <a:rPr lang="en" sz="900">
                <a:solidFill>
                  <a:schemeClr val="dk1"/>
                </a:solidFill>
                <a:latin typeface="EB Garamond"/>
                <a:ea typeface="EB Garamond"/>
                <a:cs typeface="EB Garamond"/>
                <a:sym typeface="EB Garamond"/>
              </a:rPr>
              <a:t>Blue is the colour of the clear sky and the deep sea</a:t>
            </a:r>
            <a:endParaRPr>
              <a:solidFill>
                <a:schemeClr val="dk1"/>
              </a:solidFill>
              <a:latin typeface="EB Garamond"/>
              <a:ea typeface="EB Garamond"/>
              <a:cs typeface="EB Garamond"/>
              <a:sym typeface="EB Garamond"/>
            </a:endParaRPr>
          </a:p>
          <a:p>
            <a:pPr marL="0" lvl="0" indent="0" algn="ctr" rtl="0">
              <a:spcBef>
                <a:spcPts val="400"/>
              </a:spcBef>
              <a:spcAft>
                <a:spcPts val="400"/>
              </a:spcAft>
              <a:buNone/>
            </a:pPr>
            <a:endParaRPr>
              <a:solidFill>
                <a:schemeClr val="dk1"/>
              </a:solidFill>
              <a:latin typeface="EB Garamond"/>
              <a:ea typeface="EB Garamond"/>
              <a:cs typeface="EB Garamond"/>
              <a:sym typeface="EB Garamond"/>
            </a:endParaRPr>
          </a:p>
        </p:txBody>
      </p:sp>
      <p:pic>
        <p:nvPicPr>
          <p:cNvPr id="474" name="Google Shape;474;p44"/>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475" name="Google Shape;475;p44"/>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EB Garamond"/>
                <a:ea typeface="EB Garamond"/>
                <a:cs typeface="EB Garamond"/>
                <a:sym typeface="EB Garamond"/>
              </a:rPr>
              <a:t>Ixchel Valdía</a:t>
            </a:r>
            <a:br>
              <a:rPr lang="en">
                <a:solidFill>
                  <a:schemeClr val="dk1"/>
                </a:solidFill>
                <a:latin typeface="EB Garamond"/>
                <a:ea typeface="EB Garamond"/>
                <a:cs typeface="EB Garamond"/>
                <a:sym typeface="EB Garamond"/>
              </a:rPr>
            </a:br>
            <a:r>
              <a:rPr lang="en" sz="800">
                <a:solidFill>
                  <a:schemeClr val="dk1"/>
                </a:solidFill>
                <a:latin typeface="EB Garamond"/>
                <a:ea typeface="EB Garamond"/>
                <a:cs typeface="EB Garamond"/>
                <a:sym typeface="EB Garamond"/>
              </a:rPr>
              <a:t>JOB TITLE</a:t>
            </a:r>
            <a:endParaRPr sz="800">
              <a:solidFill>
                <a:schemeClr val="dk1"/>
              </a:solidFill>
              <a:latin typeface="EB Garamond"/>
              <a:ea typeface="EB Garamond"/>
              <a:cs typeface="EB Garamond"/>
              <a:sym typeface="EB Garamond"/>
            </a:endParaRPr>
          </a:p>
          <a:p>
            <a:pPr marL="0" lvl="0" indent="0" algn="ctr" rtl="0">
              <a:spcBef>
                <a:spcPts val="400"/>
              </a:spcBef>
              <a:spcAft>
                <a:spcPts val="0"/>
              </a:spcAft>
              <a:buNone/>
            </a:pPr>
            <a:r>
              <a:rPr lang="en" sz="900">
                <a:solidFill>
                  <a:schemeClr val="dk1"/>
                </a:solidFill>
                <a:latin typeface="EB Garamond"/>
                <a:ea typeface="EB Garamond"/>
                <a:cs typeface="EB Garamond"/>
                <a:sym typeface="EB Garamond"/>
              </a:rPr>
              <a:t>Blue is the colour of the clear sky and the deep sea</a:t>
            </a:r>
            <a:endParaRPr>
              <a:solidFill>
                <a:schemeClr val="dk1"/>
              </a:solidFill>
              <a:latin typeface="EB Garamond"/>
              <a:ea typeface="EB Garamond"/>
              <a:cs typeface="EB Garamond"/>
              <a:sym typeface="EB Garamond"/>
            </a:endParaRPr>
          </a:p>
          <a:p>
            <a:pPr marL="0" lvl="0" indent="0" algn="ctr" rtl="0">
              <a:spcBef>
                <a:spcPts val="400"/>
              </a:spcBef>
              <a:spcAft>
                <a:spcPts val="400"/>
              </a:spcAft>
              <a:buNone/>
            </a:pPr>
            <a:endParaRPr>
              <a:solidFill>
                <a:schemeClr val="dk1"/>
              </a:solidFill>
              <a:latin typeface="EB Garamond"/>
              <a:ea typeface="EB Garamond"/>
              <a:cs typeface="EB Garamond"/>
              <a:sym typeface="EB Garamond"/>
            </a:endParaRPr>
          </a:p>
        </p:txBody>
      </p:sp>
      <p:pic>
        <p:nvPicPr>
          <p:cNvPr id="476" name="Google Shape;476;p44"/>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477" name="Google Shape;477;p44"/>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EB Garamond"/>
                <a:ea typeface="EB Garamond"/>
                <a:cs typeface="EB Garamond"/>
                <a:sym typeface="EB Garamond"/>
              </a:rPr>
              <a:t>Nils Årud</a:t>
            </a:r>
            <a:br>
              <a:rPr lang="en">
                <a:solidFill>
                  <a:schemeClr val="dk1"/>
                </a:solidFill>
                <a:latin typeface="EB Garamond"/>
                <a:ea typeface="EB Garamond"/>
                <a:cs typeface="EB Garamond"/>
                <a:sym typeface="EB Garamond"/>
              </a:rPr>
            </a:br>
            <a:r>
              <a:rPr lang="en" sz="800">
                <a:solidFill>
                  <a:schemeClr val="dk1"/>
                </a:solidFill>
                <a:latin typeface="EB Garamond"/>
                <a:ea typeface="EB Garamond"/>
                <a:cs typeface="EB Garamond"/>
                <a:sym typeface="EB Garamond"/>
              </a:rPr>
              <a:t>JOB TITLE</a:t>
            </a:r>
            <a:endParaRPr sz="800">
              <a:solidFill>
                <a:schemeClr val="dk1"/>
              </a:solidFill>
              <a:latin typeface="EB Garamond"/>
              <a:ea typeface="EB Garamond"/>
              <a:cs typeface="EB Garamond"/>
              <a:sym typeface="EB Garamond"/>
            </a:endParaRPr>
          </a:p>
          <a:p>
            <a:pPr marL="0" lvl="0" indent="0" algn="ctr" rtl="0">
              <a:spcBef>
                <a:spcPts val="400"/>
              </a:spcBef>
              <a:spcAft>
                <a:spcPts val="0"/>
              </a:spcAft>
              <a:buNone/>
            </a:pPr>
            <a:r>
              <a:rPr lang="en" sz="900">
                <a:solidFill>
                  <a:schemeClr val="dk1"/>
                </a:solidFill>
                <a:latin typeface="EB Garamond"/>
                <a:ea typeface="EB Garamond"/>
                <a:cs typeface="EB Garamond"/>
                <a:sym typeface="EB Garamond"/>
              </a:rPr>
              <a:t>Blue is the colour of the clear sky and the deep sea</a:t>
            </a:r>
            <a:endParaRPr>
              <a:solidFill>
                <a:schemeClr val="dk1"/>
              </a:solidFill>
              <a:latin typeface="EB Garamond"/>
              <a:ea typeface="EB Garamond"/>
              <a:cs typeface="EB Garamond"/>
              <a:sym typeface="EB Garamond"/>
            </a:endParaRPr>
          </a:p>
          <a:p>
            <a:pPr marL="0" lvl="0" indent="0" algn="ctr" rtl="0">
              <a:spcBef>
                <a:spcPts val="400"/>
              </a:spcBef>
              <a:spcAft>
                <a:spcPts val="400"/>
              </a:spcAft>
              <a:buNone/>
            </a:pPr>
            <a:endParaRPr>
              <a:solidFill>
                <a:schemeClr val="dk1"/>
              </a:solidFill>
              <a:latin typeface="EB Garamond"/>
              <a:ea typeface="EB Garamond"/>
              <a:cs typeface="EB Garamond"/>
              <a:sym typeface="EB Garamon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5"/>
          <p:cNvSpPr txBox="1">
            <a:spLocks noGrp="1"/>
          </p:cNvSpPr>
          <p:nvPr>
            <p:ph type="title"/>
          </p:nvPr>
        </p:nvSpPr>
        <p:spPr>
          <a:xfrm>
            <a:off x="467100" y="0"/>
            <a:ext cx="82098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483" name="Google Shape;483;p45"/>
          <p:cNvSpPr/>
          <p:nvPr/>
        </p:nvSpPr>
        <p:spPr>
          <a:xfrm>
            <a:off x="467100" y="467100"/>
            <a:ext cx="8209800" cy="4209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45"/>
          <p:cNvGrpSpPr/>
          <p:nvPr/>
        </p:nvGrpSpPr>
        <p:grpSpPr>
          <a:xfrm>
            <a:off x="638150" y="467111"/>
            <a:ext cx="7867750" cy="4209098"/>
            <a:chOff x="638138" y="467100"/>
            <a:chExt cx="7867750" cy="4194000"/>
          </a:xfrm>
        </p:grpSpPr>
        <p:cxnSp>
          <p:nvCxnSpPr>
            <p:cNvPr id="485" name="Google Shape;485;p45"/>
            <p:cNvCxnSpPr/>
            <p:nvPr/>
          </p:nvCxnSpPr>
          <p:spPr>
            <a:xfrm>
              <a:off x="6381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86" name="Google Shape;486;p45"/>
            <p:cNvCxnSpPr/>
            <p:nvPr/>
          </p:nvCxnSpPr>
          <p:spPr>
            <a:xfrm>
              <a:off x="8091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87" name="Google Shape;487;p45"/>
            <p:cNvCxnSpPr/>
            <p:nvPr/>
          </p:nvCxnSpPr>
          <p:spPr>
            <a:xfrm>
              <a:off x="9802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88" name="Google Shape;488;p45"/>
            <p:cNvCxnSpPr/>
            <p:nvPr/>
          </p:nvCxnSpPr>
          <p:spPr>
            <a:xfrm>
              <a:off x="11512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89" name="Google Shape;489;p45"/>
            <p:cNvCxnSpPr/>
            <p:nvPr/>
          </p:nvCxnSpPr>
          <p:spPr>
            <a:xfrm>
              <a:off x="132228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90" name="Google Shape;490;p45"/>
            <p:cNvCxnSpPr/>
            <p:nvPr/>
          </p:nvCxnSpPr>
          <p:spPr>
            <a:xfrm>
              <a:off x="149332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91" name="Google Shape;491;p45"/>
            <p:cNvCxnSpPr/>
            <p:nvPr/>
          </p:nvCxnSpPr>
          <p:spPr>
            <a:xfrm>
              <a:off x="16643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92" name="Google Shape;492;p45"/>
            <p:cNvCxnSpPr/>
            <p:nvPr/>
          </p:nvCxnSpPr>
          <p:spPr>
            <a:xfrm>
              <a:off x="183540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93" name="Google Shape;493;p45"/>
            <p:cNvCxnSpPr/>
            <p:nvPr/>
          </p:nvCxnSpPr>
          <p:spPr>
            <a:xfrm>
              <a:off x="20064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94" name="Google Shape;494;p45"/>
            <p:cNvCxnSpPr/>
            <p:nvPr/>
          </p:nvCxnSpPr>
          <p:spPr>
            <a:xfrm>
              <a:off x="21774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95" name="Google Shape;495;p45"/>
            <p:cNvCxnSpPr/>
            <p:nvPr/>
          </p:nvCxnSpPr>
          <p:spPr>
            <a:xfrm>
              <a:off x="23485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96" name="Google Shape;496;p45"/>
            <p:cNvCxnSpPr/>
            <p:nvPr/>
          </p:nvCxnSpPr>
          <p:spPr>
            <a:xfrm>
              <a:off x="25195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97" name="Google Shape;497;p45"/>
            <p:cNvCxnSpPr/>
            <p:nvPr/>
          </p:nvCxnSpPr>
          <p:spPr>
            <a:xfrm>
              <a:off x="269058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98" name="Google Shape;498;p45"/>
            <p:cNvCxnSpPr/>
            <p:nvPr/>
          </p:nvCxnSpPr>
          <p:spPr>
            <a:xfrm>
              <a:off x="286162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499" name="Google Shape;499;p45"/>
            <p:cNvCxnSpPr/>
            <p:nvPr/>
          </p:nvCxnSpPr>
          <p:spPr>
            <a:xfrm>
              <a:off x="30326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00" name="Google Shape;500;p45"/>
            <p:cNvCxnSpPr/>
            <p:nvPr/>
          </p:nvCxnSpPr>
          <p:spPr>
            <a:xfrm>
              <a:off x="320370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01" name="Google Shape;501;p45"/>
            <p:cNvCxnSpPr/>
            <p:nvPr/>
          </p:nvCxnSpPr>
          <p:spPr>
            <a:xfrm>
              <a:off x="33747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02" name="Google Shape;502;p45"/>
            <p:cNvCxnSpPr/>
            <p:nvPr/>
          </p:nvCxnSpPr>
          <p:spPr>
            <a:xfrm>
              <a:off x="35457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03" name="Google Shape;503;p45"/>
            <p:cNvCxnSpPr/>
            <p:nvPr/>
          </p:nvCxnSpPr>
          <p:spPr>
            <a:xfrm>
              <a:off x="37168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04" name="Google Shape;504;p45"/>
            <p:cNvCxnSpPr/>
            <p:nvPr/>
          </p:nvCxnSpPr>
          <p:spPr>
            <a:xfrm>
              <a:off x="38878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05" name="Google Shape;505;p45"/>
            <p:cNvCxnSpPr/>
            <p:nvPr/>
          </p:nvCxnSpPr>
          <p:spPr>
            <a:xfrm>
              <a:off x="405888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06" name="Google Shape;506;p45"/>
            <p:cNvCxnSpPr/>
            <p:nvPr/>
          </p:nvCxnSpPr>
          <p:spPr>
            <a:xfrm>
              <a:off x="422992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07" name="Google Shape;507;p45"/>
            <p:cNvCxnSpPr/>
            <p:nvPr/>
          </p:nvCxnSpPr>
          <p:spPr>
            <a:xfrm>
              <a:off x="44009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08" name="Google Shape;508;p45"/>
            <p:cNvCxnSpPr/>
            <p:nvPr/>
          </p:nvCxnSpPr>
          <p:spPr>
            <a:xfrm>
              <a:off x="47430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09" name="Google Shape;509;p45"/>
            <p:cNvCxnSpPr/>
            <p:nvPr/>
          </p:nvCxnSpPr>
          <p:spPr>
            <a:xfrm>
              <a:off x="491410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10" name="Google Shape;510;p45"/>
            <p:cNvCxnSpPr/>
            <p:nvPr/>
          </p:nvCxnSpPr>
          <p:spPr>
            <a:xfrm>
              <a:off x="50851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11" name="Google Shape;511;p45"/>
            <p:cNvCxnSpPr/>
            <p:nvPr/>
          </p:nvCxnSpPr>
          <p:spPr>
            <a:xfrm>
              <a:off x="52561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12" name="Google Shape;512;p45"/>
            <p:cNvCxnSpPr/>
            <p:nvPr/>
          </p:nvCxnSpPr>
          <p:spPr>
            <a:xfrm>
              <a:off x="54272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13" name="Google Shape;513;p45"/>
            <p:cNvCxnSpPr/>
            <p:nvPr/>
          </p:nvCxnSpPr>
          <p:spPr>
            <a:xfrm>
              <a:off x="55982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14" name="Google Shape;514;p45"/>
            <p:cNvCxnSpPr/>
            <p:nvPr/>
          </p:nvCxnSpPr>
          <p:spPr>
            <a:xfrm>
              <a:off x="576928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15" name="Google Shape;515;p45"/>
            <p:cNvCxnSpPr/>
            <p:nvPr/>
          </p:nvCxnSpPr>
          <p:spPr>
            <a:xfrm>
              <a:off x="594032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16" name="Google Shape;516;p45"/>
            <p:cNvCxnSpPr/>
            <p:nvPr/>
          </p:nvCxnSpPr>
          <p:spPr>
            <a:xfrm>
              <a:off x="61113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17" name="Google Shape;517;p45"/>
            <p:cNvCxnSpPr/>
            <p:nvPr/>
          </p:nvCxnSpPr>
          <p:spPr>
            <a:xfrm>
              <a:off x="628240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18" name="Google Shape;518;p45"/>
            <p:cNvCxnSpPr/>
            <p:nvPr/>
          </p:nvCxnSpPr>
          <p:spPr>
            <a:xfrm>
              <a:off x="64534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19" name="Google Shape;519;p45"/>
            <p:cNvCxnSpPr/>
            <p:nvPr/>
          </p:nvCxnSpPr>
          <p:spPr>
            <a:xfrm>
              <a:off x="66244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20" name="Google Shape;520;p45"/>
            <p:cNvCxnSpPr/>
            <p:nvPr/>
          </p:nvCxnSpPr>
          <p:spPr>
            <a:xfrm>
              <a:off x="67955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21" name="Google Shape;521;p45"/>
            <p:cNvCxnSpPr/>
            <p:nvPr/>
          </p:nvCxnSpPr>
          <p:spPr>
            <a:xfrm>
              <a:off x="69665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22" name="Google Shape;522;p45"/>
            <p:cNvCxnSpPr/>
            <p:nvPr/>
          </p:nvCxnSpPr>
          <p:spPr>
            <a:xfrm>
              <a:off x="713758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23" name="Google Shape;523;p45"/>
            <p:cNvCxnSpPr/>
            <p:nvPr/>
          </p:nvCxnSpPr>
          <p:spPr>
            <a:xfrm>
              <a:off x="730862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24" name="Google Shape;524;p45"/>
            <p:cNvCxnSpPr/>
            <p:nvPr/>
          </p:nvCxnSpPr>
          <p:spPr>
            <a:xfrm>
              <a:off x="74796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25" name="Google Shape;525;p45"/>
            <p:cNvCxnSpPr/>
            <p:nvPr/>
          </p:nvCxnSpPr>
          <p:spPr>
            <a:xfrm>
              <a:off x="765070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26" name="Google Shape;526;p45"/>
            <p:cNvCxnSpPr/>
            <p:nvPr/>
          </p:nvCxnSpPr>
          <p:spPr>
            <a:xfrm>
              <a:off x="78217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27" name="Google Shape;527;p45"/>
            <p:cNvCxnSpPr/>
            <p:nvPr/>
          </p:nvCxnSpPr>
          <p:spPr>
            <a:xfrm>
              <a:off x="79927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28" name="Google Shape;528;p45"/>
            <p:cNvCxnSpPr/>
            <p:nvPr/>
          </p:nvCxnSpPr>
          <p:spPr>
            <a:xfrm>
              <a:off x="81638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29" name="Google Shape;529;p45"/>
            <p:cNvCxnSpPr/>
            <p:nvPr/>
          </p:nvCxnSpPr>
          <p:spPr>
            <a:xfrm>
              <a:off x="83348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30" name="Google Shape;530;p45"/>
            <p:cNvCxnSpPr/>
            <p:nvPr/>
          </p:nvCxnSpPr>
          <p:spPr>
            <a:xfrm>
              <a:off x="8505888" y="467100"/>
              <a:ext cx="0" cy="4194000"/>
            </a:xfrm>
            <a:prstGeom prst="straightConnector1">
              <a:avLst/>
            </a:prstGeom>
            <a:noFill/>
            <a:ln w="9525" cap="flat" cmpd="sng">
              <a:solidFill>
                <a:schemeClr val="lt1"/>
              </a:solidFill>
              <a:prstDash val="solid"/>
              <a:round/>
              <a:headEnd type="none" w="med" len="med"/>
              <a:tailEnd type="none" w="med" len="med"/>
            </a:ln>
          </p:spPr>
        </p:cxnSp>
      </p:grpSp>
      <p:sp>
        <p:nvSpPr>
          <p:cNvPr id="531" name="Google Shape;531;p45"/>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115</a:t>
            </a:fld>
            <a:endParaRPr/>
          </a:p>
        </p:txBody>
      </p:sp>
      <p:grpSp>
        <p:nvGrpSpPr>
          <p:cNvPr id="532" name="Google Shape;532;p45"/>
          <p:cNvGrpSpPr/>
          <p:nvPr/>
        </p:nvGrpSpPr>
        <p:grpSpPr>
          <a:xfrm>
            <a:off x="467107" y="642473"/>
            <a:ext cx="8209755" cy="3858239"/>
            <a:chOff x="467088" y="642474"/>
            <a:chExt cx="4194000" cy="3858239"/>
          </a:xfrm>
        </p:grpSpPr>
        <p:cxnSp>
          <p:nvCxnSpPr>
            <p:cNvPr id="533" name="Google Shape;533;p45"/>
            <p:cNvCxnSpPr/>
            <p:nvPr/>
          </p:nvCxnSpPr>
          <p:spPr>
            <a:xfrm>
              <a:off x="2564088" y="-1454526"/>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34" name="Google Shape;534;p45"/>
            <p:cNvCxnSpPr/>
            <p:nvPr/>
          </p:nvCxnSpPr>
          <p:spPr>
            <a:xfrm>
              <a:off x="2564088" y="-1279151"/>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35" name="Google Shape;535;p45"/>
            <p:cNvCxnSpPr/>
            <p:nvPr/>
          </p:nvCxnSpPr>
          <p:spPr>
            <a:xfrm>
              <a:off x="2564088" y="-1103777"/>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36" name="Google Shape;536;p45"/>
            <p:cNvCxnSpPr/>
            <p:nvPr/>
          </p:nvCxnSpPr>
          <p:spPr>
            <a:xfrm>
              <a:off x="2564088" y="-928402"/>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45"/>
            <p:cNvCxnSpPr/>
            <p:nvPr/>
          </p:nvCxnSpPr>
          <p:spPr>
            <a:xfrm>
              <a:off x="2564088" y="-753028"/>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45"/>
            <p:cNvCxnSpPr/>
            <p:nvPr/>
          </p:nvCxnSpPr>
          <p:spPr>
            <a:xfrm>
              <a:off x="2564088" y="-577653"/>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39" name="Google Shape;539;p45"/>
            <p:cNvCxnSpPr/>
            <p:nvPr/>
          </p:nvCxnSpPr>
          <p:spPr>
            <a:xfrm>
              <a:off x="2564088" y="-402279"/>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40" name="Google Shape;540;p45"/>
            <p:cNvCxnSpPr/>
            <p:nvPr/>
          </p:nvCxnSpPr>
          <p:spPr>
            <a:xfrm>
              <a:off x="2564088" y="-226904"/>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41" name="Google Shape;541;p45"/>
            <p:cNvCxnSpPr/>
            <p:nvPr/>
          </p:nvCxnSpPr>
          <p:spPr>
            <a:xfrm>
              <a:off x="2564088" y="-5153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42" name="Google Shape;542;p45"/>
            <p:cNvCxnSpPr/>
            <p:nvPr/>
          </p:nvCxnSpPr>
          <p:spPr>
            <a:xfrm>
              <a:off x="2564088" y="123845"/>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43" name="Google Shape;543;p45"/>
            <p:cNvCxnSpPr/>
            <p:nvPr/>
          </p:nvCxnSpPr>
          <p:spPr>
            <a:xfrm>
              <a:off x="2564088" y="299219"/>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44" name="Google Shape;544;p45"/>
            <p:cNvCxnSpPr/>
            <p:nvPr/>
          </p:nvCxnSpPr>
          <p:spPr>
            <a:xfrm>
              <a:off x="2564088" y="649968"/>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45" name="Google Shape;545;p45"/>
            <p:cNvCxnSpPr/>
            <p:nvPr/>
          </p:nvCxnSpPr>
          <p:spPr>
            <a:xfrm>
              <a:off x="2564088" y="825343"/>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46" name="Google Shape;546;p45"/>
            <p:cNvCxnSpPr/>
            <p:nvPr/>
          </p:nvCxnSpPr>
          <p:spPr>
            <a:xfrm>
              <a:off x="2564088" y="1000717"/>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47" name="Google Shape;547;p45"/>
            <p:cNvCxnSpPr/>
            <p:nvPr/>
          </p:nvCxnSpPr>
          <p:spPr>
            <a:xfrm>
              <a:off x="2564088" y="1176092"/>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48" name="Google Shape;548;p45"/>
            <p:cNvCxnSpPr/>
            <p:nvPr/>
          </p:nvCxnSpPr>
          <p:spPr>
            <a:xfrm>
              <a:off x="2564088" y="1351466"/>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49" name="Google Shape;549;p45"/>
            <p:cNvCxnSpPr/>
            <p:nvPr/>
          </p:nvCxnSpPr>
          <p:spPr>
            <a:xfrm>
              <a:off x="2564088" y="1526841"/>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50" name="Google Shape;550;p45"/>
            <p:cNvCxnSpPr/>
            <p:nvPr/>
          </p:nvCxnSpPr>
          <p:spPr>
            <a:xfrm>
              <a:off x="2564088" y="1702215"/>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51" name="Google Shape;551;p45"/>
            <p:cNvCxnSpPr/>
            <p:nvPr/>
          </p:nvCxnSpPr>
          <p:spPr>
            <a:xfrm>
              <a:off x="2564088" y="187759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52" name="Google Shape;552;p45"/>
            <p:cNvCxnSpPr/>
            <p:nvPr/>
          </p:nvCxnSpPr>
          <p:spPr>
            <a:xfrm>
              <a:off x="2564088" y="2052964"/>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53" name="Google Shape;553;p45"/>
            <p:cNvCxnSpPr/>
            <p:nvPr/>
          </p:nvCxnSpPr>
          <p:spPr>
            <a:xfrm>
              <a:off x="2564088" y="2228339"/>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554" name="Google Shape;554;p45"/>
            <p:cNvCxnSpPr/>
            <p:nvPr/>
          </p:nvCxnSpPr>
          <p:spPr>
            <a:xfrm>
              <a:off x="2564088" y="2403713"/>
              <a:ext cx="0" cy="4194000"/>
            </a:xfrm>
            <a:prstGeom prst="straightConnector1">
              <a:avLst/>
            </a:prstGeom>
            <a:noFill/>
            <a:ln w="9525" cap="flat" cmpd="sng">
              <a:solidFill>
                <a:schemeClr val="lt1"/>
              </a:solidFill>
              <a:prstDash val="solid"/>
              <a:round/>
              <a:headEnd type="none" w="med" len="med"/>
              <a:tailEnd type="none" w="med" len="med"/>
            </a:ln>
          </p:spPr>
        </p:cxnSp>
      </p:grpSp>
      <p:cxnSp>
        <p:nvCxnSpPr>
          <p:cNvPr id="555" name="Google Shape;555;p45"/>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556" name="Google Shape;556;p45"/>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557" name="Google Shape;557;p45"/>
          <p:cNvSpPr txBox="1"/>
          <p:nvPr/>
        </p:nvSpPr>
        <p:spPr>
          <a:xfrm rot="-5400000">
            <a:off x="-25880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2"/>
                </a:solidFill>
                <a:latin typeface="EB Garamond"/>
                <a:ea typeface="EB Garamond"/>
                <a:cs typeface="EB Garamond"/>
                <a:sym typeface="EB Garamond"/>
              </a:rPr>
              <a:t>LOW VALUE 1</a:t>
            </a:r>
            <a:endParaRPr sz="800">
              <a:solidFill>
                <a:schemeClr val="lt2"/>
              </a:solidFill>
              <a:latin typeface="EB Garamond"/>
              <a:ea typeface="EB Garamond"/>
              <a:cs typeface="EB Garamond"/>
              <a:sym typeface="EB Garamond"/>
            </a:endParaRPr>
          </a:p>
        </p:txBody>
      </p:sp>
      <p:sp>
        <p:nvSpPr>
          <p:cNvPr id="558" name="Google Shape;558;p45"/>
          <p:cNvSpPr txBox="1"/>
          <p:nvPr/>
        </p:nvSpPr>
        <p:spPr>
          <a:xfrm rot="5400000">
            <a:off x="811635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2"/>
                </a:solidFill>
                <a:latin typeface="EB Garamond"/>
                <a:ea typeface="EB Garamond"/>
                <a:cs typeface="EB Garamond"/>
                <a:sym typeface="EB Garamond"/>
              </a:rPr>
              <a:t>HIGH VALUE 1</a:t>
            </a:r>
            <a:endParaRPr sz="800">
              <a:solidFill>
                <a:schemeClr val="lt2"/>
              </a:solidFill>
              <a:latin typeface="EB Garamond"/>
              <a:ea typeface="EB Garamond"/>
              <a:cs typeface="EB Garamond"/>
              <a:sym typeface="EB Garamond"/>
            </a:endParaRPr>
          </a:p>
        </p:txBody>
      </p:sp>
      <p:sp>
        <p:nvSpPr>
          <p:cNvPr id="559" name="Google Shape;559;p45"/>
          <p:cNvSpPr txBox="1"/>
          <p:nvPr/>
        </p:nvSpPr>
        <p:spPr>
          <a:xfrm>
            <a:off x="392877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2"/>
                </a:solidFill>
                <a:latin typeface="EB Garamond"/>
                <a:ea typeface="EB Garamond"/>
                <a:cs typeface="EB Garamond"/>
                <a:sym typeface="EB Garamond"/>
              </a:rPr>
              <a:t>LOW VALUE 2</a:t>
            </a:r>
            <a:endParaRPr sz="800">
              <a:solidFill>
                <a:schemeClr val="lt2"/>
              </a:solidFill>
              <a:latin typeface="EB Garamond"/>
              <a:ea typeface="EB Garamond"/>
              <a:cs typeface="EB Garamond"/>
              <a:sym typeface="EB Garamond"/>
            </a:endParaRPr>
          </a:p>
        </p:txBody>
      </p:sp>
      <p:sp>
        <p:nvSpPr>
          <p:cNvPr id="560" name="Google Shape;560;p45"/>
          <p:cNvSpPr txBox="1"/>
          <p:nvPr/>
        </p:nvSpPr>
        <p:spPr>
          <a:xfrm>
            <a:off x="392872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2"/>
                </a:solidFill>
                <a:latin typeface="EB Garamond"/>
                <a:ea typeface="EB Garamond"/>
                <a:cs typeface="EB Garamond"/>
                <a:sym typeface="EB Garamond"/>
              </a:rPr>
              <a:t>HIGH VALUE 2</a:t>
            </a:r>
            <a:endParaRPr sz="800">
              <a:solidFill>
                <a:schemeClr val="lt2"/>
              </a:solidFill>
              <a:latin typeface="EB Garamond"/>
              <a:ea typeface="EB Garamond"/>
              <a:cs typeface="EB Garamond"/>
              <a:sym typeface="EB Garamond"/>
            </a:endParaRPr>
          </a:p>
        </p:txBody>
      </p:sp>
      <p:sp>
        <p:nvSpPr>
          <p:cNvPr id="561" name="Google Shape;561;p45"/>
          <p:cNvSpPr/>
          <p:nvPr/>
        </p:nvSpPr>
        <p:spPr>
          <a:xfrm>
            <a:off x="7012800" y="826250"/>
            <a:ext cx="1000200" cy="1000200"/>
          </a:xfrm>
          <a:prstGeom prst="ellipse">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EB Garamond"/>
                <a:ea typeface="EB Garamond"/>
                <a:cs typeface="EB Garamond"/>
                <a:sym typeface="EB Garamond"/>
              </a:rPr>
              <a:t>Our company</a:t>
            </a:r>
            <a:endParaRPr sz="800">
              <a:solidFill>
                <a:schemeClr val="lt1"/>
              </a:solidFill>
              <a:latin typeface="EB Garamond"/>
              <a:ea typeface="EB Garamond"/>
              <a:cs typeface="EB Garamond"/>
              <a:sym typeface="EB Garamond"/>
            </a:endParaRPr>
          </a:p>
        </p:txBody>
      </p:sp>
      <p:sp>
        <p:nvSpPr>
          <p:cNvPr id="562" name="Google Shape;562;p45"/>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EB Garamond"/>
                <a:ea typeface="EB Garamond"/>
                <a:cs typeface="EB Garamond"/>
                <a:sym typeface="EB Garamond"/>
              </a:rPr>
              <a:t>Competitor</a:t>
            </a:r>
            <a:endParaRPr sz="800">
              <a:solidFill>
                <a:schemeClr val="lt1"/>
              </a:solidFill>
              <a:latin typeface="EB Garamond"/>
              <a:ea typeface="EB Garamond"/>
              <a:cs typeface="EB Garamond"/>
              <a:sym typeface="EB Garamond"/>
            </a:endParaRPr>
          </a:p>
        </p:txBody>
      </p:sp>
      <p:sp>
        <p:nvSpPr>
          <p:cNvPr id="563" name="Google Shape;563;p45"/>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EB Garamond"/>
                <a:ea typeface="EB Garamond"/>
                <a:cs typeface="EB Garamond"/>
                <a:sym typeface="EB Garamond"/>
              </a:rPr>
              <a:t>Competitor</a:t>
            </a:r>
            <a:endParaRPr sz="800">
              <a:solidFill>
                <a:schemeClr val="lt1"/>
              </a:solidFill>
              <a:latin typeface="EB Garamond"/>
              <a:ea typeface="EB Garamond"/>
              <a:cs typeface="EB Garamond"/>
              <a:sym typeface="EB Garamond"/>
            </a:endParaRPr>
          </a:p>
        </p:txBody>
      </p:sp>
      <p:sp>
        <p:nvSpPr>
          <p:cNvPr id="564" name="Google Shape;564;p45"/>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EB Garamond"/>
                <a:ea typeface="EB Garamond"/>
                <a:cs typeface="EB Garamond"/>
                <a:sym typeface="EB Garamond"/>
              </a:rPr>
              <a:t>Competitor</a:t>
            </a:r>
            <a:endParaRPr sz="800">
              <a:solidFill>
                <a:schemeClr val="lt1"/>
              </a:solidFill>
              <a:latin typeface="EB Garamond"/>
              <a:ea typeface="EB Garamond"/>
              <a:cs typeface="EB Garamond"/>
              <a:sym typeface="EB Garamond"/>
            </a:endParaRPr>
          </a:p>
        </p:txBody>
      </p:sp>
      <p:sp>
        <p:nvSpPr>
          <p:cNvPr id="565" name="Google Shape;565;p45"/>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EB Garamond"/>
                <a:ea typeface="EB Garamond"/>
                <a:cs typeface="EB Garamond"/>
                <a:sym typeface="EB Garamond"/>
              </a:rPr>
              <a:t>Competitor</a:t>
            </a:r>
            <a:endParaRPr sz="800">
              <a:solidFill>
                <a:schemeClr val="lt1"/>
              </a:solidFill>
              <a:latin typeface="EB Garamond"/>
              <a:ea typeface="EB Garamond"/>
              <a:cs typeface="EB Garamond"/>
              <a:sym typeface="EB Garamond"/>
            </a:endParaRPr>
          </a:p>
        </p:txBody>
      </p:sp>
      <p:sp>
        <p:nvSpPr>
          <p:cNvPr id="566" name="Google Shape;566;p45"/>
          <p:cNvSpPr/>
          <p:nvPr/>
        </p:nvSpPr>
        <p:spPr>
          <a:xfrm>
            <a:off x="4768850" y="564625"/>
            <a:ext cx="730500" cy="7305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EB Garamond"/>
                <a:ea typeface="EB Garamond"/>
                <a:cs typeface="EB Garamond"/>
                <a:sym typeface="EB Garamond"/>
              </a:rPr>
              <a:t>Competitor</a:t>
            </a:r>
            <a:endParaRPr sz="800">
              <a:solidFill>
                <a:schemeClr val="lt1"/>
              </a:solidFill>
              <a:latin typeface="EB Garamond"/>
              <a:ea typeface="EB Garamond"/>
              <a:cs typeface="EB Garamond"/>
              <a:sym typeface="EB Garamond"/>
            </a:endParaRPr>
          </a:p>
        </p:txBody>
      </p:sp>
      <p:sp>
        <p:nvSpPr>
          <p:cNvPr id="567" name="Google Shape;567;p45"/>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EB Garamond"/>
                <a:ea typeface="EB Garamond"/>
                <a:cs typeface="EB Garamond"/>
                <a:sym typeface="EB Garamond"/>
              </a:rPr>
              <a:t>Competitor</a:t>
            </a:r>
            <a:endParaRPr sz="800">
              <a:solidFill>
                <a:schemeClr val="lt1"/>
              </a:solidFill>
              <a:latin typeface="EB Garamond"/>
              <a:ea typeface="EB Garamond"/>
              <a:cs typeface="EB Garamond"/>
              <a:sym typeface="EB Garamon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6"/>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Weekly Planner</a:t>
            </a:r>
            <a:endParaRPr/>
          </a:p>
        </p:txBody>
      </p:sp>
      <p:sp>
        <p:nvSpPr>
          <p:cNvPr id="573" name="Google Shape;573;p46"/>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116</a:t>
            </a:fld>
            <a:endParaRPr/>
          </a:p>
        </p:txBody>
      </p:sp>
      <p:graphicFrame>
        <p:nvGraphicFramePr>
          <p:cNvPr id="574" name="Google Shape;574;p46"/>
          <p:cNvGraphicFramePr/>
          <p:nvPr/>
        </p:nvGraphicFramePr>
        <p:xfrm>
          <a:off x="581550" y="1474725"/>
          <a:ext cx="7953150" cy="3120525"/>
        </p:xfrm>
        <a:graphic>
          <a:graphicData uri="http://schemas.openxmlformats.org/drawingml/2006/table">
            <a:tbl>
              <a:tblPr>
                <a:noFill/>
                <a:tableStyleId>{BC20BC59-F255-424C-A300-F03B26B73ABA}</a:tableStyleId>
              </a:tblPr>
              <a:tblGrid>
                <a:gridCol w="881400">
                  <a:extLst>
                    <a:ext uri="{9D8B030D-6E8A-4147-A177-3AD203B41FA5}">
                      <a16:colId xmlns:a16="http://schemas.microsoft.com/office/drawing/2014/main" val="20000"/>
                    </a:ext>
                  </a:extLst>
                </a:gridCol>
                <a:gridCol w="1010250">
                  <a:extLst>
                    <a:ext uri="{9D8B030D-6E8A-4147-A177-3AD203B41FA5}">
                      <a16:colId xmlns:a16="http://schemas.microsoft.com/office/drawing/2014/main" val="20001"/>
                    </a:ext>
                  </a:extLst>
                </a:gridCol>
                <a:gridCol w="1010250">
                  <a:extLst>
                    <a:ext uri="{9D8B030D-6E8A-4147-A177-3AD203B41FA5}">
                      <a16:colId xmlns:a16="http://schemas.microsoft.com/office/drawing/2014/main" val="20002"/>
                    </a:ext>
                  </a:extLst>
                </a:gridCol>
                <a:gridCol w="1010250">
                  <a:extLst>
                    <a:ext uri="{9D8B030D-6E8A-4147-A177-3AD203B41FA5}">
                      <a16:colId xmlns:a16="http://schemas.microsoft.com/office/drawing/2014/main" val="20003"/>
                    </a:ext>
                  </a:extLst>
                </a:gridCol>
                <a:gridCol w="1010250">
                  <a:extLst>
                    <a:ext uri="{9D8B030D-6E8A-4147-A177-3AD203B41FA5}">
                      <a16:colId xmlns:a16="http://schemas.microsoft.com/office/drawing/2014/main" val="20004"/>
                    </a:ext>
                  </a:extLst>
                </a:gridCol>
                <a:gridCol w="1010250">
                  <a:extLst>
                    <a:ext uri="{9D8B030D-6E8A-4147-A177-3AD203B41FA5}">
                      <a16:colId xmlns:a16="http://schemas.microsoft.com/office/drawing/2014/main" val="20005"/>
                    </a:ext>
                  </a:extLst>
                </a:gridCol>
                <a:gridCol w="1010250">
                  <a:extLst>
                    <a:ext uri="{9D8B030D-6E8A-4147-A177-3AD203B41FA5}">
                      <a16:colId xmlns:a16="http://schemas.microsoft.com/office/drawing/2014/main" val="20006"/>
                    </a:ext>
                  </a:extLst>
                </a:gridCol>
                <a:gridCol w="1010250">
                  <a:extLst>
                    <a:ext uri="{9D8B030D-6E8A-4147-A177-3AD203B41FA5}">
                      <a16:colId xmlns:a16="http://schemas.microsoft.com/office/drawing/2014/main" val="20007"/>
                    </a:ext>
                  </a:extLst>
                </a:gridCol>
              </a:tblGrid>
              <a:tr h="318425">
                <a:tc>
                  <a:txBody>
                    <a:bodyPr/>
                    <a:lstStyle/>
                    <a:p>
                      <a:pPr marL="0" lvl="0" indent="0" algn="r" rtl="0">
                        <a:spcBef>
                          <a:spcPts val="0"/>
                        </a:spcBef>
                        <a:spcAft>
                          <a:spcPts val="0"/>
                        </a:spcAft>
                        <a:buNone/>
                      </a:pP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dk1"/>
                          </a:solidFill>
                          <a:latin typeface="EB Garamond"/>
                          <a:ea typeface="EB Garamond"/>
                          <a:cs typeface="EB Garamond"/>
                          <a:sym typeface="EB Garamond"/>
                        </a:rPr>
                        <a:t>SUNDAY</a:t>
                      </a:r>
                      <a:endParaRPr sz="700">
                        <a:solidFill>
                          <a:schemeClr val="dk1"/>
                        </a:solidFill>
                        <a:latin typeface="EB Garamond"/>
                        <a:ea typeface="EB Garamond"/>
                        <a:cs typeface="EB Garamond"/>
                        <a:sym typeface="EB Garamon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EB Garamond"/>
                          <a:ea typeface="EB Garamond"/>
                          <a:cs typeface="EB Garamond"/>
                          <a:sym typeface="EB Garamond"/>
                        </a:rPr>
                        <a:t>MONDAY</a:t>
                      </a:r>
                      <a:endParaRPr sz="7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EB Garamond"/>
                          <a:ea typeface="EB Garamond"/>
                          <a:cs typeface="EB Garamond"/>
                          <a:sym typeface="EB Garamond"/>
                        </a:rPr>
                        <a:t>TUESDAY</a:t>
                      </a:r>
                      <a:endParaRPr sz="7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EB Garamond"/>
                          <a:ea typeface="EB Garamond"/>
                          <a:cs typeface="EB Garamond"/>
                          <a:sym typeface="EB Garamond"/>
                        </a:rPr>
                        <a:t>WEDNESDAY</a:t>
                      </a:r>
                      <a:endParaRPr sz="7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EB Garamond"/>
                          <a:ea typeface="EB Garamond"/>
                          <a:cs typeface="EB Garamond"/>
                          <a:sym typeface="EB Garamond"/>
                        </a:rPr>
                        <a:t>THURSDAY</a:t>
                      </a:r>
                      <a:endParaRPr sz="7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EB Garamond"/>
                          <a:ea typeface="EB Garamond"/>
                          <a:cs typeface="EB Garamond"/>
                          <a:sym typeface="EB Garamond"/>
                        </a:rPr>
                        <a:t>FRIDAY</a:t>
                      </a:r>
                      <a:endParaRPr sz="7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EB Garamond"/>
                          <a:ea typeface="EB Garamond"/>
                          <a:cs typeface="EB Garamond"/>
                          <a:sym typeface="EB Garamond"/>
                        </a:rPr>
                        <a:t>SATURDAY</a:t>
                      </a:r>
                      <a:endParaRPr sz="7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00300">
                <a:tc>
                  <a:txBody>
                    <a:bodyPr/>
                    <a:lstStyle/>
                    <a:p>
                      <a:pPr marL="0" lvl="0" indent="0" algn="r" rtl="0">
                        <a:spcBef>
                          <a:spcPts val="0"/>
                        </a:spcBef>
                        <a:spcAft>
                          <a:spcPts val="0"/>
                        </a:spcAft>
                        <a:buNone/>
                      </a:pPr>
                      <a:r>
                        <a:rPr lang="en" sz="800">
                          <a:solidFill>
                            <a:schemeClr val="dk1"/>
                          </a:solidFill>
                          <a:latin typeface="EB Garamond"/>
                          <a:ea typeface="EB Garamond"/>
                          <a:cs typeface="EB Garamond"/>
                          <a:sym typeface="EB Garamond"/>
                        </a:rPr>
                        <a:t>9:00 - 9:45</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00300">
                <a:tc>
                  <a:txBody>
                    <a:bodyPr/>
                    <a:lstStyle/>
                    <a:p>
                      <a:pPr marL="0" lvl="0" indent="0" algn="r" rtl="0">
                        <a:spcBef>
                          <a:spcPts val="0"/>
                        </a:spcBef>
                        <a:spcAft>
                          <a:spcPts val="0"/>
                        </a:spcAft>
                        <a:buNone/>
                      </a:pPr>
                      <a:r>
                        <a:rPr lang="en" sz="800">
                          <a:solidFill>
                            <a:schemeClr val="dk1"/>
                          </a:solidFill>
                          <a:latin typeface="EB Garamond"/>
                          <a:ea typeface="EB Garamond"/>
                          <a:cs typeface="EB Garamond"/>
                          <a:sym typeface="EB Garamond"/>
                        </a:rPr>
                        <a:t>10:00 - 10:45</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00300">
                <a:tc>
                  <a:txBody>
                    <a:bodyPr/>
                    <a:lstStyle/>
                    <a:p>
                      <a:pPr marL="0" lvl="0" indent="0" algn="r" rtl="0">
                        <a:spcBef>
                          <a:spcPts val="0"/>
                        </a:spcBef>
                        <a:spcAft>
                          <a:spcPts val="0"/>
                        </a:spcAft>
                        <a:buNone/>
                      </a:pPr>
                      <a:r>
                        <a:rPr lang="en" sz="800">
                          <a:solidFill>
                            <a:schemeClr val="dk1"/>
                          </a:solidFill>
                          <a:latin typeface="EB Garamond"/>
                          <a:ea typeface="EB Garamond"/>
                          <a:cs typeface="EB Garamond"/>
                          <a:sym typeface="EB Garamond"/>
                        </a:rPr>
                        <a:t>11:00 - 11:45</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00300">
                <a:tc>
                  <a:txBody>
                    <a:bodyPr/>
                    <a:lstStyle/>
                    <a:p>
                      <a:pPr marL="0" lvl="0" indent="0" algn="r" rtl="0">
                        <a:spcBef>
                          <a:spcPts val="0"/>
                        </a:spcBef>
                        <a:spcAft>
                          <a:spcPts val="0"/>
                        </a:spcAft>
                        <a:buNone/>
                      </a:pPr>
                      <a:r>
                        <a:rPr lang="en" sz="800" b="1">
                          <a:solidFill>
                            <a:schemeClr val="dk1"/>
                          </a:solidFill>
                          <a:latin typeface="EB Garamond"/>
                          <a:ea typeface="EB Garamond"/>
                          <a:cs typeface="EB Garamond"/>
                          <a:sym typeface="EB Garamond"/>
                        </a:rPr>
                        <a:t>12:00 - 13:15</a:t>
                      </a:r>
                      <a:endParaRPr sz="800" b="1">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b="1">
                          <a:solidFill>
                            <a:schemeClr val="dk1"/>
                          </a:solidFill>
                          <a:latin typeface="EB Garamond"/>
                          <a:ea typeface="EB Garamond"/>
                          <a:cs typeface="EB Garamond"/>
                          <a:sym typeface="EB Garamond"/>
                        </a:rPr>
                        <a:t>✔ Free time</a:t>
                      </a:r>
                      <a:endParaRPr sz="800" b="1">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b="1">
                          <a:solidFill>
                            <a:schemeClr val="dk1"/>
                          </a:solidFill>
                          <a:latin typeface="EB Garamond"/>
                          <a:ea typeface="EB Garamond"/>
                          <a:cs typeface="EB Garamond"/>
                          <a:sym typeface="EB Garamond"/>
                        </a:rPr>
                        <a:t>✔ Free time</a:t>
                      </a:r>
                      <a:endParaRPr sz="800" b="1">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b="1">
                          <a:solidFill>
                            <a:schemeClr val="dk1"/>
                          </a:solidFill>
                          <a:latin typeface="EB Garamond"/>
                          <a:ea typeface="EB Garamond"/>
                          <a:cs typeface="EB Garamond"/>
                          <a:sym typeface="EB Garamond"/>
                        </a:rPr>
                        <a:t>✔ Free time</a:t>
                      </a:r>
                      <a:endParaRPr sz="800" b="1">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b="1">
                          <a:solidFill>
                            <a:schemeClr val="dk1"/>
                          </a:solidFill>
                          <a:latin typeface="EB Garamond"/>
                          <a:ea typeface="EB Garamond"/>
                          <a:cs typeface="EB Garamond"/>
                          <a:sym typeface="EB Garamond"/>
                        </a:rPr>
                        <a:t>✔ Free time</a:t>
                      </a:r>
                      <a:endParaRPr sz="800" b="1">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b="1">
                          <a:solidFill>
                            <a:schemeClr val="dk1"/>
                          </a:solidFill>
                          <a:latin typeface="EB Garamond"/>
                          <a:ea typeface="EB Garamond"/>
                          <a:cs typeface="EB Garamond"/>
                          <a:sym typeface="EB Garamond"/>
                        </a:rPr>
                        <a:t>✔ Free time</a:t>
                      </a:r>
                      <a:endParaRPr sz="800" b="1">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b="1">
                          <a:solidFill>
                            <a:schemeClr val="dk1"/>
                          </a:solidFill>
                          <a:latin typeface="EB Garamond"/>
                          <a:ea typeface="EB Garamond"/>
                          <a:cs typeface="EB Garamond"/>
                          <a:sym typeface="EB Garamond"/>
                        </a:rPr>
                        <a:t>✔ Free time</a:t>
                      </a:r>
                      <a:endParaRPr sz="800" b="1">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800" b="1">
                          <a:solidFill>
                            <a:schemeClr val="dk1"/>
                          </a:solidFill>
                          <a:latin typeface="EB Garamond"/>
                          <a:ea typeface="EB Garamond"/>
                          <a:cs typeface="EB Garamond"/>
                          <a:sym typeface="EB Garamond"/>
                        </a:rPr>
                        <a:t>✔ Free time</a:t>
                      </a:r>
                      <a:endParaRPr sz="800" b="1">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4229"/>
                      </a:srgbClr>
                    </a:solidFill>
                  </a:tcPr>
                </a:tc>
                <a:extLst>
                  <a:ext uri="{0D108BD9-81ED-4DB2-BD59-A6C34878D82A}">
                    <a16:rowId xmlns:a16="http://schemas.microsoft.com/office/drawing/2014/main" val="10004"/>
                  </a:ext>
                </a:extLst>
              </a:tr>
              <a:tr h="400300">
                <a:tc>
                  <a:txBody>
                    <a:bodyPr/>
                    <a:lstStyle/>
                    <a:p>
                      <a:pPr marL="0" lvl="0" indent="0" algn="r" rtl="0">
                        <a:spcBef>
                          <a:spcPts val="0"/>
                        </a:spcBef>
                        <a:spcAft>
                          <a:spcPts val="0"/>
                        </a:spcAft>
                        <a:buNone/>
                      </a:pPr>
                      <a:r>
                        <a:rPr lang="en" sz="800">
                          <a:solidFill>
                            <a:schemeClr val="dk1"/>
                          </a:solidFill>
                          <a:latin typeface="EB Garamond"/>
                          <a:ea typeface="EB Garamond"/>
                          <a:cs typeface="EB Garamond"/>
                          <a:sym typeface="EB Garamond"/>
                        </a:rPr>
                        <a:t>13:30 - 14:15</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00300">
                <a:tc>
                  <a:txBody>
                    <a:bodyPr/>
                    <a:lstStyle/>
                    <a:p>
                      <a:pPr marL="0" lvl="0" indent="0" algn="r" rtl="0">
                        <a:spcBef>
                          <a:spcPts val="0"/>
                        </a:spcBef>
                        <a:spcAft>
                          <a:spcPts val="0"/>
                        </a:spcAft>
                        <a:buNone/>
                      </a:pPr>
                      <a:r>
                        <a:rPr lang="en" sz="800">
                          <a:solidFill>
                            <a:schemeClr val="dk1"/>
                          </a:solidFill>
                          <a:latin typeface="EB Garamond"/>
                          <a:ea typeface="EB Garamond"/>
                          <a:cs typeface="EB Garamond"/>
                          <a:sym typeface="EB Garamond"/>
                        </a:rPr>
                        <a:t>14:30 - 15:15</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400300">
                <a:tc>
                  <a:txBody>
                    <a:bodyPr/>
                    <a:lstStyle/>
                    <a:p>
                      <a:pPr marL="0" lvl="0" indent="0" algn="r" rtl="0">
                        <a:spcBef>
                          <a:spcPts val="0"/>
                        </a:spcBef>
                        <a:spcAft>
                          <a:spcPts val="0"/>
                        </a:spcAft>
                        <a:buNone/>
                      </a:pPr>
                      <a:r>
                        <a:rPr lang="en" sz="800">
                          <a:solidFill>
                            <a:schemeClr val="dk1"/>
                          </a:solidFill>
                          <a:latin typeface="EB Garamond"/>
                          <a:ea typeface="EB Garamond"/>
                          <a:cs typeface="EB Garamond"/>
                          <a:sym typeface="EB Garamond"/>
                        </a:rPr>
                        <a:t>15:30 - 16:15</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EB Garamond"/>
                          <a:ea typeface="EB Garamond"/>
                          <a:cs typeface="EB Garamond"/>
                          <a:sym typeface="EB Garamond"/>
                        </a:rPr>
                        <a:t>Task</a:t>
                      </a:r>
                      <a:endParaRPr sz="800">
                        <a:solidFill>
                          <a:schemeClr val="dk1"/>
                        </a:solidFill>
                        <a:latin typeface="EB Garamond"/>
                        <a:ea typeface="EB Garamond"/>
                        <a:cs typeface="EB Garamond"/>
                        <a:sym typeface="EB Garamo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7"/>
          <p:cNvSpPr/>
          <p:nvPr/>
        </p:nvSpPr>
        <p:spPr>
          <a:xfrm>
            <a:off x="580585" y="517775"/>
            <a:ext cx="333715" cy="428170"/>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1093704" y="577587"/>
            <a:ext cx="356031" cy="301430"/>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1622507" y="578523"/>
            <a:ext cx="345556" cy="30523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2181196" y="570466"/>
            <a:ext cx="281493" cy="316139"/>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2723264" y="567618"/>
            <a:ext cx="239728" cy="318987"/>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3180843" y="563814"/>
            <a:ext cx="370272" cy="327063"/>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3732431" y="544345"/>
            <a:ext cx="317563" cy="366936"/>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4231309" y="568086"/>
            <a:ext cx="369784" cy="3232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4775757" y="573783"/>
            <a:ext cx="327063" cy="31186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5305497" y="566194"/>
            <a:ext cx="317563" cy="324215"/>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584389" y="1047515"/>
            <a:ext cx="328955" cy="407278"/>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1108901" y="1047515"/>
            <a:ext cx="328955" cy="407278"/>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1624399" y="1108751"/>
            <a:ext cx="339391" cy="29193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2148442" y="1079314"/>
            <a:ext cx="338923" cy="3431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p:nvPr/>
        </p:nvSpPr>
        <p:spPr>
          <a:xfrm>
            <a:off x="2675333" y="1101631"/>
            <a:ext cx="336075" cy="297158"/>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7"/>
          <p:cNvSpPr/>
          <p:nvPr/>
        </p:nvSpPr>
        <p:spPr>
          <a:xfrm>
            <a:off x="3205540" y="1101631"/>
            <a:ext cx="326107" cy="30047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7"/>
          <p:cNvSpPr/>
          <p:nvPr/>
        </p:nvSpPr>
        <p:spPr>
          <a:xfrm>
            <a:off x="3738596" y="1104947"/>
            <a:ext cx="302386" cy="2938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7"/>
          <p:cNvSpPr/>
          <p:nvPr/>
        </p:nvSpPr>
        <p:spPr>
          <a:xfrm>
            <a:off x="4246506" y="1088326"/>
            <a:ext cx="335119" cy="328487"/>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7"/>
          <p:cNvSpPr/>
          <p:nvPr/>
        </p:nvSpPr>
        <p:spPr>
          <a:xfrm>
            <a:off x="4736839" y="1052256"/>
            <a:ext cx="409170" cy="403005"/>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7"/>
          <p:cNvSpPr/>
          <p:nvPr/>
        </p:nvSpPr>
        <p:spPr>
          <a:xfrm>
            <a:off x="5271318" y="1066497"/>
            <a:ext cx="383537" cy="3664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7"/>
          <p:cNvSpPr/>
          <p:nvPr/>
        </p:nvSpPr>
        <p:spPr>
          <a:xfrm>
            <a:off x="558268" y="1647972"/>
            <a:ext cx="375968" cy="266785"/>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7"/>
          <p:cNvSpPr/>
          <p:nvPr/>
        </p:nvSpPr>
        <p:spPr>
          <a:xfrm>
            <a:off x="1084691" y="1597661"/>
            <a:ext cx="373100" cy="361240"/>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a:off x="1622975" y="1613794"/>
            <a:ext cx="336075" cy="339411"/>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7"/>
          <p:cNvSpPr/>
          <p:nvPr/>
        </p:nvSpPr>
        <p:spPr>
          <a:xfrm>
            <a:off x="2144170" y="1603358"/>
            <a:ext cx="350316" cy="349360"/>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7"/>
          <p:cNvSpPr/>
          <p:nvPr/>
        </p:nvSpPr>
        <p:spPr>
          <a:xfrm>
            <a:off x="2680073" y="1614282"/>
            <a:ext cx="326107" cy="327531"/>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7"/>
          <p:cNvSpPr/>
          <p:nvPr/>
        </p:nvSpPr>
        <p:spPr>
          <a:xfrm>
            <a:off x="3219293" y="1575832"/>
            <a:ext cx="297158" cy="403942"/>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7"/>
          <p:cNvSpPr/>
          <p:nvPr/>
        </p:nvSpPr>
        <p:spPr>
          <a:xfrm>
            <a:off x="3704418" y="1656049"/>
            <a:ext cx="373100" cy="240664"/>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7"/>
          <p:cNvSpPr/>
          <p:nvPr/>
        </p:nvSpPr>
        <p:spPr>
          <a:xfrm>
            <a:off x="4244594" y="1604782"/>
            <a:ext cx="343683" cy="347468"/>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7"/>
          <p:cNvSpPr/>
          <p:nvPr/>
        </p:nvSpPr>
        <p:spPr>
          <a:xfrm>
            <a:off x="4768169" y="1591497"/>
            <a:ext cx="345575" cy="359328"/>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5276547" y="1601934"/>
            <a:ext cx="369784" cy="346512"/>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p:nvPr/>
        </p:nvSpPr>
        <p:spPr>
          <a:xfrm>
            <a:off x="601947" y="2142579"/>
            <a:ext cx="289569" cy="316158"/>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a:off x="1113641" y="2143067"/>
            <a:ext cx="309038" cy="310911"/>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7"/>
          <p:cNvSpPr/>
          <p:nvPr/>
        </p:nvSpPr>
        <p:spPr>
          <a:xfrm>
            <a:off x="1644336" y="2143067"/>
            <a:ext cx="309018" cy="310911"/>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7"/>
          <p:cNvSpPr/>
          <p:nvPr/>
        </p:nvSpPr>
        <p:spPr>
          <a:xfrm>
            <a:off x="2164575" y="2143067"/>
            <a:ext cx="308550" cy="310911"/>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7"/>
          <p:cNvSpPr/>
          <p:nvPr/>
        </p:nvSpPr>
        <p:spPr>
          <a:xfrm>
            <a:off x="2760758" y="2094648"/>
            <a:ext cx="166633" cy="411082"/>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7"/>
          <p:cNvSpPr/>
          <p:nvPr/>
        </p:nvSpPr>
        <p:spPr>
          <a:xfrm>
            <a:off x="3295258" y="2097496"/>
            <a:ext cx="144316" cy="406322"/>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7"/>
          <p:cNvSpPr/>
          <p:nvPr/>
        </p:nvSpPr>
        <p:spPr>
          <a:xfrm>
            <a:off x="3824509" y="2142579"/>
            <a:ext cx="131500" cy="311398"/>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7"/>
          <p:cNvSpPr/>
          <p:nvPr/>
        </p:nvSpPr>
        <p:spPr>
          <a:xfrm>
            <a:off x="4262171" y="2138307"/>
            <a:ext cx="306170" cy="32421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7"/>
          <p:cNvSpPr/>
          <p:nvPr/>
        </p:nvSpPr>
        <p:spPr>
          <a:xfrm>
            <a:off x="4773865" y="2146851"/>
            <a:ext cx="335607" cy="309974"/>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7"/>
          <p:cNvSpPr/>
          <p:nvPr/>
        </p:nvSpPr>
        <p:spPr>
          <a:xfrm>
            <a:off x="5304541" y="2094160"/>
            <a:ext cx="308550" cy="370272"/>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a:off x="689772" y="2633401"/>
            <a:ext cx="113456" cy="383556"/>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7"/>
          <p:cNvSpPr/>
          <p:nvPr/>
        </p:nvSpPr>
        <p:spPr>
          <a:xfrm>
            <a:off x="1147819" y="2619160"/>
            <a:ext cx="245424" cy="411082"/>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7"/>
          <p:cNvSpPr/>
          <p:nvPr/>
        </p:nvSpPr>
        <p:spPr>
          <a:xfrm>
            <a:off x="1636728" y="2619160"/>
            <a:ext cx="321367" cy="411082"/>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7"/>
          <p:cNvSpPr/>
          <p:nvPr/>
        </p:nvSpPr>
        <p:spPr>
          <a:xfrm>
            <a:off x="2646364" y="2688940"/>
            <a:ext cx="387829" cy="216455"/>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7"/>
          <p:cNvSpPr/>
          <p:nvPr/>
        </p:nvSpPr>
        <p:spPr>
          <a:xfrm>
            <a:off x="2129441" y="2643838"/>
            <a:ext cx="376436" cy="356031"/>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7"/>
          <p:cNvSpPr/>
          <p:nvPr/>
        </p:nvSpPr>
        <p:spPr>
          <a:xfrm>
            <a:off x="3198420" y="2652870"/>
            <a:ext cx="333227" cy="336075"/>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7"/>
          <p:cNvSpPr/>
          <p:nvPr/>
        </p:nvSpPr>
        <p:spPr>
          <a:xfrm>
            <a:off x="3721507" y="2655718"/>
            <a:ext cx="337499" cy="336075"/>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7"/>
          <p:cNvSpPr/>
          <p:nvPr/>
        </p:nvSpPr>
        <p:spPr>
          <a:xfrm>
            <a:off x="4199511" y="2655718"/>
            <a:ext cx="439543" cy="355544"/>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7"/>
          <p:cNvSpPr/>
          <p:nvPr/>
        </p:nvSpPr>
        <p:spPr>
          <a:xfrm>
            <a:off x="4806619" y="2641477"/>
            <a:ext cx="264405" cy="36787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7"/>
          <p:cNvSpPr/>
          <p:nvPr/>
        </p:nvSpPr>
        <p:spPr>
          <a:xfrm>
            <a:off x="5333510" y="2659990"/>
            <a:ext cx="258221" cy="353632"/>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7"/>
          <p:cNvSpPr/>
          <p:nvPr/>
        </p:nvSpPr>
        <p:spPr>
          <a:xfrm>
            <a:off x="568725" y="3203016"/>
            <a:ext cx="373100" cy="295266"/>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7"/>
          <p:cNvSpPr/>
          <p:nvPr/>
        </p:nvSpPr>
        <p:spPr>
          <a:xfrm>
            <a:off x="1089432" y="3224845"/>
            <a:ext cx="363620" cy="246848"/>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1624399" y="3214408"/>
            <a:ext cx="345088" cy="269633"/>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7"/>
          <p:cNvSpPr/>
          <p:nvPr/>
        </p:nvSpPr>
        <p:spPr>
          <a:xfrm>
            <a:off x="2146530" y="3207288"/>
            <a:ext cx="347487" cy="28244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7"/>
          <p:cNvSpPr/>
          <p:nvPr/>
        </p:nvSpPr>
        <p:spPr>
          <a:xfrm>
            <a:off x="2689574" y="3184503"/>
            <a:ext cx="313759" cy="3166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7"/>
          <p:cNvSpPr/>
          <p:nvPr/>
        </p:nvSpPr>
        <p:spPr>
          <a:xfrm>
            <a:off x="3185603" y="3224377"/>
            <a:ext cx="354588" cy="261088"/>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7"/>
          <p:cNvSpPr/>
          <p:nvPr/>
        </p:nvSpPr>
        <p:spPr>
          <a:xfrm>
            <a:off x="3711070" y="3224377"/>
            <a:ext cx="354120" cy="261088"/>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p:cNvSpPr/>
          <p:nvPr/>
        </p:nvSpPr>
        <p:spPr>
          <a:xfrm>
            <a:off x="4245082" y="3198743"/>
            <a:ext cx="341284" cy="299050"/>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a:off x="4752016" y="3162673"/>
            <a:ext cx="374544" cy="377373"/>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5303604" y="3184034"/>
            <a:ext cx="320879" cy="325151"/>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7"/>
          <p:cNvSpPr/>
          <p:nvPr/>
        </p:nvSpPr>
        <p:spPr>
          <a:xfrm>
            <a:off x="563496" y="3694774"/>
            <a:ext cx="365512" cy="356012"/>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7"/>
          <p:cNvSpPr/>
          <p:nvPr/>
        </p:nvSpPr>
        <p:spPr>
          <a:xfrm>
            <a:off x="1071874" y="3752205"/>
            <a:ext cx="389721" cy="238304"/>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7"/>
          <p:cNvSpPr/>
          <p:nvPr/>
        </p:nvSpPr>
        <p:spPr>
          <a:xfrm>
            <a:off x="1687995" y="3670564"/>
            <a:ext cx="228823" cy="390189"/>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7"/>
          <p:cNvSpPr/>
          <p:nvPr/>
        </p:nvSpPr>
        <p:spPr>
          <a:xfrm>
            <a:off x="2179772" y="3708059"/>
            <a:ext cx="287189" cy="360304"/>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a:off x="2682453" y="3735604"/>
            <a:ext cx="323259" cy="281006"/>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7"/>
          <p:cNvSpPr/>
          <p:nvPr/>
        </p:nvSpPr>
        <p:spPr>
          <a:xfrm>
            <a:off x="3205053" y="3710439"/>
            <a:ext cx="324215" cy="324683"/>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7"/>
          <p:cNvSpPr/>
          <p:nvPr/>
        </p:nvSpPr>
        <p:spPr>
          <a:xfrm>
            <a:off x="3728159" y="3706167"/>
            <a:ext cx="326575" cy="334183"/>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7"/>
          <p:cNvSpPr/>
          <p:nvPr/>
        </p:nvSpPr>
        <p:spPr>
          <a:xfrm>
            <a:off x="4227505" y="3709483"/>
            <a:ext cx="376904" cy="31851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7"/>
          <p:cNvSpPr/>
          <p:nvPr/>
        </p:nvSpPr>
        <p:spPr>
          <a:xfrm>
            <a:off x="4768169" y="3702850"/>
            <a:ext cx="343195" cy="338923"/>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7"/>
          <p:cNvSpPr/>
          <p:nvPr/>
        </p:nvSpPr>
        <p:spPr>
          <a:xfrm>
            <a:off x="5301225" y="3686698"/>
            <a:ext cx="328955" cy="367892"/>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p:nvPr/>
        </p:nvSpPr>
        <p:spPr>
          <a:xfrm>
            <a:off x="538351" y="4279586"/>
            <a:ext cx="423410" cy="238772"/>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7"/>
          <p:cNvSpPr/>
          <p:nvPr/>
        </p:nvSpPr>
        <p:spPr>
          <a:xfrm>
            <a:off x="1098464" y="4216438"/>
            <a:ext cx="341303" cy="359348"/>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p:nvPr/>
        </p:nvSpPr>
        <p:spPr>
          <a:xfrm>
            <a:off x="1609690" y="4196033"/>
            <a:ext cx="375461" cy="387341"/>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7"/>
          <p:cNvSpPr/>
          <p:nvPr/>
        </p:nvSpPr>
        <p:spPr>
          <a:xfrm>
            <a:off x="2153182" y="4228786"/>
            <a:ext cx="331335" cy="335607"/>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7"/>
          <p:cNvSpPr/>
          <p:nvPr/>
        </p:nvSpPr>
        <p:spPr>
          <a:xfrm>
            <a:off x="2644471" y="4229743"/>
            <a:ext cx="398265" cy="332271"/>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7"/>
          <p:cNvSpPr/>
          <p:nvPr/>
        </p:nvSpPr>
        <p:spPr>
          <a:xfrm>
            <a:off x="3213597" y="4201261"/>
            <a:ext cx="307126" cy="371676"/>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7"/>
          <p:cNvSpPr/>
          <p:nvPr/>
        </p:nvSpPr>
        <p:spPr>
          <a:xfrm>
            <a:off x="3673088" y="4196988"/>
            <a:ext cx="440987" cy="400157"/>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4203295" y="4190804"/>
            <a:ext cx="432910" cy="414398"/>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4747744" y="4290022"/>
            <a:ext cx="384981" cy="223107"/>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5324010" y="4249192"/>
            <a:ext cx="287189" cy="315202"/>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6350992" y="18776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p:nvPr/>
        </p:nvSpPr>
        <p:spPr>
          <a:xfrm>
            <a:off x="7244612" y="18775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6535708" y="20884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p:nvPr/>
        </p:nvSpPr>
        <p:spPr>
          <a:xfrm>
            <a:off x="7689847" y="23858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7"/>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117</a:t>
            </a:fld>
            <a:endParaRPr/>
          </a:p>
        </p:txBody>
      </p:sp>
      <p:sp>
        <p:nvSpPr>
          <p:cNvPr id="664" name="Google Shape;664;p47"/>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0"/>
              </a:spcBef>
              <a:spcAft>
                <a:spcPts val="0"/>
              </a:spcAft>
              <a:buSzPts val="900"/>
              <a:buChar char="⬗"/>
            </a:pPr>
            <a:r>
              <a:rPr lang="en" sz="900"/>
              <a:t>Change fill color and opacity.</a:t>
            </a:r>
            <a:endParaRPr sz="900"/>
          </a:p>
          <a:p>
            <a:pPr marL="457200" lvl="0" indent="-285750" algn="l" rtl="0">
              <a:spcBef>
                <a:spcPts val="0"/>
              </a:spcBef>
              <a:spcAft>
                <a:spcPts val="0"/>
              </a:spcAft>
              <a:buSzPts val="900"/>
              <a:buChar char="⬗"/>
            </a:pPr>
            <a:r>
              <a:rPr lang="en" sz="900"/>
              <a:t>Change line color, width and style.</a:t>
            </a:r>
            <a:endParaRPr sz="900"/>
          </a:p>
          <a:p>
            <a:pPr marL="0" lvl="0" indent="0" algn="l" rtl="0">
              <a:spcBef>
                <a:spcPts val="600"/>
              </a:spcBef>
              <a:spcAft>
                <a:spcPts val="0"/>
              </a:spcAft>
              <a:buNone/>
            </a:pPr>
            <a:r>
              <a:rPr lang="en" sz="900"/>
              <a:t>Isn’t that nice? :)</a:t>
            </a:r>
            <a:br>
              <a:rPr lang="en" sz="900"/>
            </a:br>
            <a:br>
              <a:rPr lang="en" sz="900"/>
            </a:br>
            <a:r>
              <a:rPr lang="en" sz="900"/>
              <a:t>Examples:</a:t>
            </a:r>
            <a:br>
              <a:rPr lang="en" sz="900"/>
            </a:br>
            <a:br>
              <a:rPr lang="en" sz="900"/>
            </a:br>
            <a:br>
              <a:rPr lang="en" sz="900"/>
            </a:br>
            <a:endParaRPr sz="9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8"/>
        <p:cNvGrpSpPr/>
        <p:nvPr/>
      </p:nvGrpSpPr>
      <p:grpSpPr>
        <a:xfrm>
          <a:off x="0" y="0"/>
          <a:ext cx="0" cy="0"/>
          <a:chOff x="0" y="0"/>
          <a:chExt cx="0" cy="0"/>
        </a:xfrm>
      </p:grpSpPr>
      <p:grpSp>
        <p:nvGrpSpPr>
          <p:cNvPr id="669" name="Google Shape;669;p48"/>
          <p:cNvGrpSpPr/>
          <p:nvPr/>
        </p:nvGrpSpPr>
        <p:grpSpPr>
          <a:xfrm>
            <a:off x="3058888" y="1550127"/>
            <a:ext cx="445718" cy="445753"/>
            <a:chOff x="3706812" y="1035050"/>
            <a:chExt cx="4792662" cy="4787899"/>
          </a:xfrm>
        </p:grpSpPr>
        <p:sp>
          <p:nvSpPr>
            <p:cNvPr id="670" name="Google Shape;670;p4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1" name="Google Shape;671;p4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2" name="Google Shape;672;p4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3" name="Google Shape;673;p4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4" name="Google Shape;674;p4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5" name="Google Shape;675;p4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6" name="Google Shape;676;p48"/>
          <p:cNvGrpSpPr/>
          <p:nvPr/>
        </p:nvGrpSpPr>
        <p:grpSpPr>
          <a:xfrm>
            <a:off x="1779393" y="1550157"/>
            <a:ext cx="443331" cy="445437"/>
            <a:chOff x="1400175" y="1220787"/>
            <a:chExt cx="4473575" cy="4476750"/>
          </a:xfrm>
        </p:grpSpPr>
        <p:sp>
          <p:nvSpPr>
            <p:cNvPr id="677" name="Google Shape;677;p4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8" name="Google Shape;678;p4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9" name="Google Shape;679;p4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0" name="Google Shape;680;p4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1" name="Google Shape;681;p48"/>
          <p:cNvGrpSpPr/>
          <p:nvPr/>
        </p:nvGrpSpPr>
        <p:grpSpPr>
          <a:xfrm>
            <a:off x="1138046" y="1550171"/>
            <a:ext cx="446045" cy="445465"/>
            <a:chOff x="1649412" y="927100"/>
            <a:chExt cx="5011737" cy="5016500"/>
          </a:xfrm>
        </p:grpSpPr>
        <p:sp>
          <p:nvSpPr>
            <p:cNvPr id="682" name="Google Shape;682;p4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3" name="Google Shape;683;p4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4" name="Google Shape;684;p4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5" name="Google Shape;685;p48"/>
          <p:cNvGrpSpPr/>
          <p:nvPr/>
        </p:nvGrpSpPr>
        <p:grpSpPr>
          <a:xfrm>
            <a:off x="2418397" y="1550424"/>
            <a:ext cx="444870" cy="445286"/>
            <a:chOff x="1301750" y="920750"/>
            <a:chExt cx="5095875" cy="5100637"/>
          </a:xfrm>
        </p:grpSpPr>
        <p:sp>
          <p:nvSpPr>
            <p:cNvPr id="686" name="Google Shape;686;p4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7" name="Google Shape;687;p4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8" name="Google Shape;688;p4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9" name="Google Shape;689;p4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0" name="Google Shape;690;p4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1" name="Google Shape;691;p48"/>
          <p:cNvGrpSpPr/>
          <p:nvPr/>
        </p:nvGrpSpPr>
        <p:grpSpPr>
          <a:xfrm>
            <a:off x="4341570" y="1550333"/>
            <a:ext cx="445621" cy="445591"/>
            <a:chOff x="5732756" y="2682276"/>
            <a:chExt cx="719905" cy="719856"/>
          </a:xfrm>
        </p:grpSpPr>
        <p:sp>
          <p:nvSpPr>
            <p:cNvPr id="692" name="Google Shape;692;p4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3" name="Google Shape;693;p4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4" name="Google Shape;694;p4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5" name="Google Shape;695;p48"/>
          <p:cNvGrpSpPr/>
          <p:nvPr/>
        </p:nvGrpSpPr>
        <p:grpSpPr>
          <a:xfrm>
            <a:off x="4982887" y="1550327"/>
            <a:ext cx="445627" cy="445604"/>
            <a:chOff x="6768809" y="2682265"/>
            <a:chExt cx="719915" cy="719877"/>
          </a:xfrm>
        </p:grpSpPr>
        <p:sp>
          <p:nvSpPr>
            <p:cNvPr id="696" name="Google Shape;696;p4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7" name="Google Shape;697;p4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8" name="Google Shape;698;p4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9" name="Google Shape;699;p4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0" name="Google Shape;700;p48"/>
          <p:cNvGrpSpPr/>
          <p:nvPr/>
        </p:nvGrpSpPr>
        <p:grpSpPr>
          <a:xfrm>
            <a:off x="5624209" y="1550356"/>
            <a:ext cx="445753" cy="445545"/>
            <a:chOff x="7804870" y="2682313"/>
            <a:chExt cx="720118" cy="719782"/>
          </a:xfrm>
        </p:grpSpPr>
        <p:sp>
          <p:nvSpPr>
            <p:cNvPr id="701" name="Google Shape;701;p4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2" name="Google Shape;702;p4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3" name="Google Shape;703;p4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4" name="Google Shape;704;p4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6" name="Google Shape;706;p48"/>
          <p:cNvGrpSpPr/>
          <p:nvPr/>
        </p:nvGrpSpPr>
        <p:grpSpPr>
          <a:xfrm>
            <a:off x="6265657" y="1550125"/>
            <a:ext cx="446293" cy="446006"/>
            <a:chOff x="8841135" y="2681940"/>
            <a:chExt cx="720990" cy="720527"/>
          </a:xfrm>
        </p:grpSpPr>
        <p:sp>
          <p:nvSpPr>
            <p:cNvPr id="707" name="Google Shape;707;p4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0" name="Google Shape;710;p4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1" name="Google Shape;711;p4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2" name="Google Shape;712;p4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3" name="Google Shape;713;p48"/>
          <p:cNvGrpSpPr/>
          <p:nvPr/>
        </p:nvGrpSpPr>
        <p:grpSpPr>
          <a:xfrm>
            <a:off x="3699655" y="1550057"/>
            <a:ext cx="445260" cy="445260"/>
            <a:chOff x="4103687" y="1439862"/>
            <a:chExt cx="3986212" cy="3986211"/>
          </a:xfrm>
        </p:grpSpPr>
        <p:sp>
          <p:nvSpPr>
            <p:cNvPr id="714" name="Google Shape;714;p4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5" name="Google Shape;715;p4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6" name="Google Shape;716;p48"/>
          <p:cNvGrpSpPr/>
          <p:nvPr/>
        </p:nvGrpSpPr>
        <p:grpSpPr>
          <a:xfrm>
            <a:off x="6907645" y="1550361"/>
            <a:ext cx="445803" cy="445535"/>
            <a:chOff x="9878272" y="2682320"/>
            <a:chExt cx="720199" cy="719767"/>
          </a:xfrm>
        </p:grpSpPr>
        <p:sp>
          <p:nvSpPr>
            <p:cNvPr id="717" name="Google Shape;717;p4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8" name="Google Shape;718;p4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9" name="Google Shape;719;p4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0" name="Google Shape;720;p48"/>
          <p:cNvGrpSpPr/>
          <p:nvPr/>
        </p:nvGrpSpPr>
        <p:grpSpPr>
          <a:xfrm>
            <a:off x="7549143" y="1550278"/>
            <a:ext cx="445700" cy="445701"/>
            <a:chOff x="10914618" y="2682187"/>
            <a:chExt cx="720033" cy="720033"/>
          </a:xfrm>
        </p:grpSpPr>
        <p:sp>
          <p:nvSpPr>
            <p:cNvPr id="721" name="Google Shape;721;p4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2" name="Google Shape;722;p4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3" name="Google Shape;723;p4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4" name="Google Shape;724;p4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5" name="Google Shape;725;p4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6" name="Google Shape;726;p4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7" name="Google Shape;727;p48"/>
          <p:cNvGrpSpPr/>
          <p:nvPr/>
        </p:nvGrpSpPr>
        <p:grpSpPr>
          <a:xfrm>
            <a:off x="1772664" y="843057"/>
            <a:ext cx="361521" cy="445816"/>
            <a:chOff x="1582665" y="1011072"/>
            <a:chExt cx="584040" cy="720220"/>
          </a:xfrm>
        </p:grpSpPr>
        <p:sp>
          <p:nvSpPr>
            <p:cNvPr id="728" name="Google Shape;728;p4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9" name="Google Shape;729;p4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0" name="Google Shape;730;p4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1" name="Google Shape;731;p4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3" name="Google Shape;733;p48"/>
          <p:cNvGrpSpPr/>
          <p:nvPr/>
        </p:nvGrpSpPr>
        <p:grpSpPr>
          <a:xfrm>
            <a:off x="2374048" y="843078"/>
            <a:ext cx="379481" cy="445796"/>
            <a:chOff x="2554206" y="1011105"/>
            <a:chExt cx="613055" cy="720187"/>
          </a:xfrm>
        </p:grpSpPr>
        <p:sp>
          <p:nvSpPr>
            <p:cNvPr id="734" name="Google Shape;734;p4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5" name="Google Shape;735;p4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6" name="Google Shape;736;p4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7" name="Google Shape;737;p48"/>
          <p:cNvGrpSpPr/>
          <p:nvPr/>
        </p:nvGrpSpPr>
        <p:grpSpPr>
          <a:xfrm>
            <a:off x="6922223" y="797418"/>
            <a:ext cx="460705" cy="491455"/>
            <a:chOff x="9901824" y="937343"/>
            <a:chExt cx="744273" cy="793950"/>
          </a:xfrm>
        </p:grpSpPr>
        <p:grpSp>
          <p:nvGrpSpPr>
            <p:cNvPr id="738" name="Google Shape;738;p48"/>
            <p:cNvGrpSpPr/>
            <p:nvPr/>
          </p:nvGrpSpPr>
          <p:grpSpPr>
            <a:xfrm>
              <a:off x="9901824" y="937343"/>
              <a:ext cx="744273" cy="793950"/>
              <a:chOff x="9901824" y="937343"/>
              <a:chExt cx="744273" cy="793950"/>
            </a:xfrm>
          </p:grpSpPr>
          <p:sp>
            <p:nvSpPr>
              <p:cNvPr id="739" name="Google Shape;739;p4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p4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1" name="Google Shape;741;p4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2" name="Google Shape;742;p4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3" name="Google Shape;743;p4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4" name="Google Shape;744;p4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5" name="Google Shape;745;p4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6" name="Google Shape;746;p4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7" name="Google Shape;747;p4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8" name="Google Shape;748;p4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49" name="Google Shape;749;p4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0" name="Google Shape;750;p4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1" name="Google Shape;751;p4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2" name="Google Shape;752;p4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4" name="Google Shape;754;p4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5" name="Google Shape;755;p48"/>
          <p:cNvGrpSpPr/>
          <p:nvPr/>
        </p:nvGrpSpPr>
        <p:grpSpPr>
          <a:xfrm>
            <a:off x="2993392" y="843244"/>
            <a:ext cx="369868" cy="445629"/>
            <a:chOff x="3554761" y="1011374"/>
            <a:chExt cx="597525" cy="719918"/>
          </a:xfrm>
        </p:grpSpPr>
        <p:sp>
          <p:nvSpPr>
            <p:cNvPr id="756" name="Google Shape;756;p4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7" name="Google Shape;757;p4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8" name="Google Shape;758;p4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9" name="Google Shape;759;p4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0" name="Google Shape;760;p48"/>
          <p:cNvGrpSpPr/>
          <p:nvPr/>
        </p:nvGrpSpPr>
        <p:grpSpPr>
          <a:xfrm>
            <a:off x="3603122" y="843032"/>
            <a:ext cx="370755" cy="445841"/>
            <a:chOff x="4539787" y="1011032"/>
            <a:chExt cx="598958" cy="720261"/>
          </a:xfrm>
        </p:grpSpPr>
        <p:sp>
          <p:nvSpPr>
            <p:cNvPr id="761" name="Google Shape;761;p4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3" name="Google Shape;763;p4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4" name="Google Shape;764;p4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6" name="Google Shape;766;p48"/>
          <p:cNvGrpSpPr/>
          <p:nvPr/>
        </p:nvGrpSpPr>
        <p:grpSpPr>
          <a:xfrm>
            <a:off x="4213740" y="843140"/>
            <a:ext cx="366917" cy="445733"/>
            <a:chOff x="5526246" y="1011207"/>
            <a:chExt cx="592758" cy="720086"/>
          </a:xfrm>
        </p:grpSpPr>
        <p:sp>
          <p:nvSpPr>
            <p:cNvPr id="767" name="Google Shape;767;p4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8" name="Google Shape;768;p4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9" name="Google Shape;769;p4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0" name="Google Shape;770;p4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1" name="Google Shape;771;p4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2" name="Google Shape;772;p4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73" name="Google Shape;773;p48"/>
          <p:cNvGrpSpPr/>
          <p:nvPr/>
        </p:nvGrpSpPr>
        <p:grpSpPr>
          <a:xfrm>
            <a:off x="1168508" y="843134"/>
            <a:ext cx="364294" cy="445740"/>
            <a:chOff x="606645" y="1011196"/>
            <a:chExt cx="588520" cy="720096"/>
          </a:xfrm>
        </p:grpSpPr>
        <p:sp>
          <p:nvSpPr>
            <p:cNvPr id="774" name="Google Shape;774;p4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5" name="Google Shape;775;p4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6" name="Google Shape;776;p4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7" name="Google Shape;777;p4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78" name="Google Shape;778;p48"/>
          <p:cNvGrpSpPr/>
          <p:nvPr/>
        </p:nvGrpSpPr>
        <p:grpSpPr>
          <a:xfrm>
            <a:off x="7622791" y="843111"/>
            <a:ext cx="298405" cy="445762"/>
            <a:chOff x="11033597" y="1011159"/>
            <a:chExt cx="482075" cy="720133"/>
          </a:xfrm>
        </p:grpSpPr>
        <p:sp>
          <p:nvSpPr>
            <p:cNvPr id="779" name="Google Shape;779;p4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80" name="Google Shape;780;p4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81" name="Google Shape;781;p4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82" name="Google Shape;782;p4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783" name="Google Shape;783;p48"/>
          <p:cNvGrpSpPr/>
          <p:nvPr/>
        </p:nvGrpSpPr>
        <p:grpSpPr>
          <a:xfrm>
            <a:off x="6221656" y="797418"/>
            <a:ext cx="460705" cy="491455"/>
            <a:chOff x="8770051" y="937343"/>
            <a:chExt cx="744273" cy="793950"/>
          </a:xfrm>
        </p:grpSpPr>
        <p:sp>
          <p:nvSpPr>
            <p:cNvPr id="784" name="Google Shape;784;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5" name="Google Shape;785;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6" name="Google Shape;786;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7" name="Google Shape;787;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8" name="Google Shape;788;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89" name="Google Shape;789;p48"/>
            <p:cNvGrpSpPr/>
            <p:nvPr/>
          </p:nvGrpSpPr>
          <p:grpSpPr>
            <a:xfrm>
              <a:off x="8770051" y="937343"/>
              <a:ext cx="744273" cy="793950"/>
              <a:chOff x="6565437" y="1588001"/>
              <a:chExt cx="744273" cy="793950"/>
            </a:xfrm>
          </p:grpSpPr>
          <p:sp>
            <p:nvSpPr>
              <p:cNvPr id="790" name="Google Shape;790;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1" name="Google Shape;791;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2" name="Google Shape;792;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3" name="Google Shape;793;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4" name="Google Shape;794;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5" name="Google Shape;795;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6" name="Google Shape;796;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7" name="Google Shape;797;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9" name="Google Shape;799;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00" name="Google Shape;800;p48"/>
          <p:cNvGrpSpPr/>
          <p:nvPr/>
        </p:nvGrpSpPr>
        <p:grpSpPr>
          <a:xfrm>
            <a:off x="4820520" y="797418"/>
            <a:ext cx="460705" cy="491455"/>
            <a:chOff x="6506504" y="937343"/>
            <a:chExt cx="744273" cy="793950"/>
          </a:xfrm>
        </p:grpSpPr>
        <p:sp>
          <p:nvSpPr>
            <p:cNvPr id="801" name="Google Shape;801;p4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2" name="Google Shape;802;p4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3" name="Google Shape;803;p4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04" name="Google Shape;804;p48"/>
            <p:cNvGrpSpPr/>
            <p:nvPr/>
          </p:nvGrpSpPr>
          <p:grpSpPr>
            <a:xfrm>
              <a:off x="6506504" y="937343"/>
              <a:ext cx="744273" cy="793950"/>
              <a:chOff x="6565437" y="1588001"/>
              <a:chExt cx="744273" cy="793950"/>
            </a:xfrm>
          </p:grpSpPr>
          <p:sp>
            <p:nvSpPr>
              <p:cNvPr id="805" name="Google Shape;805;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6" name="Google Shape;806;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7" name="Google Shape;807;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8" name="Google Shape;808;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9" name="Google Shape;809;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0" name="Google Shape;810;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1" name="Google Shape;811;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2" name="Google Shape;812;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3" name="Google Shape;813;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4" name="Google Shape;814;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15" name="Google Shape;815;p48"/>
          <p:cNvGrpSpPr/>
          <p:nvPr/>
        </p:nvGrpSpPr>
        <p:grpSpPr>
          <a:xfrm>
            <a:off x="5521088" y="797418"/>
            <a:ext cx="460705" cy="491455"/>
            <a:chOff x="7638277" y="937343"/>
            <a:chExt cx="744273" cy="793950"/>
          </a:xfrm>
        </p:grpSpPr>
        <p:sp>
          <p:nvSpPr>
            <p:cNvPr id="816" name="Google Shape;816;p4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4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4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9" name="Google Shape;819;p4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20" name="Google Shape;820;p48"/>
            <p:cNvGrpSpPr/>
            <p:nvPr/>
          </p:nvGrpSpPr>
          <p:grpSpPr>
            <a:xfrm>
              <a:off x="7638277" y="937343"/>
              <a:ext cx="744273" cy="793950"/>
              <a:chOff x="6565437" y="1588001"/>
              <a:chExt cx="744273" cy="793950"/>
            </a:xfrm>
          </p:grpSpPr>
          <p:sp>
            <p:nvSpPr>
              <p:cNvPr id="821" name="Google Shape;821;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2" name="Google Shape;822;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3" name="Google Shape;823;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4" name="Google Shape;824;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5" name="Google Shape;825;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6" name="Google Shape;826;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9" name="Google Shape;829;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0" name="Google Shape;830;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31" name="Google Shape;831;p48"/>
          <p:cNvGrpSpPr/>
          <p:nvPr/>
        </p:nvGrpSpPr>
        <p:grpSpPr>
          <a:xfrm>
            <a:off x="3061198" y="2986973"/>
            <a:ext cx="445779" cy="400764"/>
            <a:chOff x="3778727" y="4460423"/>
            <a:chExt cx="720160" cy="647438"/>
          </a:xfrm>
        </p:grpSpPr>
        <p:sp>
          <p:nvSpPr>
            <p:cNvPr id="832" name="Google Shape;832;p4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3" name="Google Shape;833;p4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4" name="Google Shape;834;p4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5" name="Google Shape;835;p4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6" name="Google Shape;836;p4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7" name="Google Shape;837;p4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8" name="Google Shape;838;p4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9" name="Google Shape;839;p48"/>
          <p:cNvGrpSpPr/>
          <p:nvPr/>
        </p:nvGrpSpPr>
        <p:grpSpPr>
          <a:xfrm>
            <a:off x="1138083" y="2972048"/>
            <a:ext cx="445680" cy="430613"/>
            <a:chOff x="557494" y="4436312"/>
            <a:chExt cx="720000" cy="695660"/>
          </a:xfrm>
        </p:grpSpPr>
        <p:sp>
          <p:nvSpPr>
            <p:cNvPr id="840" name="Google Shape;840;p4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1" name="Google Shape;841;p4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2" name="Google Shape;842;p4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4" name="Google Shape;844;p48"/>
          <p:cNvGrpSpPr/>
          <p:nvPr/>
        </p:nvGrpSpPr>
        <p:grpSpPr>
          <a:xfrm>
            <a:off x="4343305" y="2964459"/>
            <a:ext cx="445833" cy="445792"/>
            <a:chOff x="5926265" y="4424051"/>
            <a:chExt cx="720246" cy="720181"/>
          </a:xfrm>
        </p:grpSpPr>
        <p:sp>
          <p:nvSpPr>
            <p:cNvPr id="845" name="Google Shape;845;p4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6" name="Google Shape;846;p4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7" name="Google Shape;847;p4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8" name="Google Shape;848;p4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9" name="Google Shape;849;p48"/>
          <p:cNvGrpSpPr/>
          <p:nvPr/>
        </p:nvGrpSpPr>
        <p:grpSpPr>
          <a:xfrm>
            <a:off x="1779066" y="2984013"/>
            <a:ext cx="445680" cy="406684"/>
            <a:chOff x="1631150" y="4455641"/>
            <a:chExt cx="720000" cy="657002"/>
          </a:xfrm>
        </p:grpSpPr>
        <p:sp>
          <p:nvSpPr>
            <p:cNvPr id="850" name="Google Shape;850;p4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1" name="Google Shape;851;p4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2" name="Google Shape;852;p4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3" name="Google Shape;853;p4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4" name="Google Shape;854;p4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55" name="Google Shape;855;p48"/>
          <p:cNvGrpSpPr/>
          <p:nvPr/>
        </p:nvGrpSpPr>
        <p:grpSpPr>
          <a:xfrm>
            <a:off x="2420095" y="2983429"/>
            <a:ext cx="445680" cy="407853"/>
            <a:chOff x="2704878" y="4454697"/>
            <a:chExt cx="720000" cy="658889"/>
          </a:xfrm>
        </p:grpSpPr>
        <p:sp>
          <p:nvSpPr>
            <p:cNvPr id="856" name="Google Shape;856;p4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7" name="Google Shape;857;p4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8" name="Google Shape;858;p4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9" name="Google Shape;859;p4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0" name="Google Shape;860;p4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1" name="Google Shape;861;p4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62" name="Google Shape;862;p48"/>
          <p:cNvGrpSpPr/>
          <p:nvPr/>
        </p:nvGrpSpPr>
        <p:grpSpPr>
          <a:xfrm>
            <a:off x="3702366" y="2985387"/>
            <a:ext cx="445549" cy="403935"/>
            <a:chOff x="4852681" y="4457861"/>
            <a:chExt cx="719788" cy="652561"/>
          </a:xfrm>
        </p:grpSpPr>
        <p:sp>
          <p:nvSpPr>
            <p:cNvPr id="863" name="Google Shape;863;p4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4" name="Google Shape;864;p4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5" name="Google Shape;865;p4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6" name="Google Shape;866;p48"/>
          <p:cNvGrpSpPr/>
          <p:nvPr/>
        </p:nvGrpSpPr>
        <p:grpSpPr>
          <a:xfrm>
            <a:off x="4984527" y="2975824"/>
            <a:ext cx="445818" cy="423063"/>
            <a:chOff x="7000306" y="4442411"/>
            <a:chExt cx="720224" cy="683463"/>
          </a:xfrm>
        </p:grpSpPr>
        <p:sp>
          <p:nvSpPr>
            <p:cNvPr id="867" name="Google Shape;867;p4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8" name="Google Shape;868;p4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9" name="Google Shape;869;p4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70" name="Google Shape;870;p4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71" name="Google Shape;871;p4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72" name="Google Shape;872;p48"/>
          <p:cNvGrpSpPr/>
          <p:nvPr/>
        </p:nvGrpSpPr>
        <p:grpSpPr>
          <a:xfrm>
            <a:off x="5625735" y="2973621"/>
            <a:ext cx="445779" cy="427468"/>
            <a:chOff x="8074325" y="4438852"/>
            <a:chExt cx="720160" cy="690579"/>
          </a:xfrm>
        </p:grpSpPr>
        <p:sp>
          <p:nvSpPr>
            <p:cNvPr id="873" name="Google Shape;873;p4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74" name="Google Shape;874;p4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75" name="Google Shape;875;p4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76" name="Google Shape;876;p4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77" name="Google Shape;877;p4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78" name="Google Shape;878;p4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79" name="Google Shape;879;p48"/>
          <p:cNvGrpSpPr/>
          <p:nvPr/>
        </p:nvGrpSpPr>
        <p:grpSpPr>
          <a:xfrm>
            <a:off x="6908080" y="2987570"/>
            <a:ext cx="445629" cy="399565"/>
            <a:chOff x="9878975" y="4425243"/>
            <a:chExt cx="719918" cy="645502"/>
          </a:xfrm>
        </p:grpSpPr>
        <p:sp>
          <p:nvSpPr>
            <p:cNvPr id="880" name="Google Shape;880;p4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3" name="Google Shape;883;p48"/>
          <p:cNvGrpSpPr/>
          <p:nvPr/>
        </p:nvGrpSpPr>
        <p:grpSpPr>
          <a:xfrm>
            <a:off x="7549097" y="2976371"/>
            <a:ext cx="445785" cy="421964"/>
            <a:chOff x="10914544" y="4407150"/>
            <a:chExt cx="720170" cy="681687"/>
          </a:xfrm>
        </p:grpSpPr>
        <p:sp>
          <p:nvSpPr>
            <p:cNvPr id="884" name="Google Shape;884;p4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5" name="Google Shape;885;p4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6" name="Google Shape;886;p4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7" name="Google Shape;887;p4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8" name="Google Shape;888;p48"/>
          <p:cNvGrpSpPr/>
          <p:nvPr/>
        </p:nvGrpSpPr>
        <p:grpSpPr>
          <a:xfrm>
            <a:off x="6266887" y="2984485"/>
            <a:ext cx="445805" cy="405735"/>
            <a:chOff x="8843122" y="4420259"/>
            <a:chExt cx="720202" cy="655469"/>
          </a:xfrm>
        </p:grpSpPr>
        <p:sp>
          <p:nvSpPr>
            <p:cNvPr id="889" name="Google Shape;889;p4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0" name="Google Shape;890;p4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1" name="Google Shape;891;p4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2" name="Google Shape;892;p4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3" name="Google Shape;893;p4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4" name="Google Shape;894;p4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5" name="Google Shape;895;p48"/>
          <p:cNvGrpSpPr/>
          <p:nvPr/>
        </p:nvGrpSpPr>
        <p:grpSpPr>
          <a:xfrm>
            <a:off x="3069757" y="2283047"/>
            <a:ext cx="445812" cy="394518"/>
            <a:chOff x="1510757" y="3225422"/>
            <a:chExt cx="720214" cy="637347"/>
          </a:xfrm>
        </p:grpSpPr>
        <p:sp>
          <p:nvSpPr>
            <p:cNvPr id="896" name="Google Shape;896;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7" name="Google Shape;897;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8" name="Google Shape;898;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9" name="Google Shape;899;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0" name="Google Shape;900;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1" name="Google Shape;901;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2" name="Google Shape;902;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3" name="Google Shape;903;p48"/>
          <p:cNvGrpSpPr/>
          <p:nvPr/>
        </p:nvGrpSpPr>
        <p:grpSpPr>
          <a:xfrm>
            <a:off x="3761148" y="2300567"/>
            <a:ext cx="445767" cy="359478"/>
            <a:chOff x="2595501" y="3253725"/>
            <a:chExt cx="720141" cy="580739"/>
          </a:xfrm>
        </p:grpSpPr>
        <p:sp>
          <p:nvSpPr>
            <p:cNvPr id="904" name="Google Shape;904;p4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5" name="Google Shape;905;p4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6" name="Google Shape;906;p4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7" name="Google Shape;907;p4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8" name="Google Shape;908;p48"/>
          <p:cNvGrpSpPr/>
          <p:nvPr/>
        </p:nvGrpSpPr>
        <p:grpSpPr>
          <a:xfrm>
            <a:off x="5143819" y="2257535"/>
            <a:ext cx="443879" cy="445541"/>
            <a:chOff x="4764809" y="3184208"/>
            <a:chExt cx="717090" cy="719775"/>
          </a:xfrm>
        </p:grpSpPr>
        <p:sp>
          <p:nvSpPr>
            <p:cNvPr id="909" name="Google Shape;909;p4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0" name="Google Shape;910;p4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1" name="Google Shape;911;p4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2" name="Google Shape;912;p48"/>
          <p:cNvGrpSpPr/>
          <p:nvPr/>
        </p:nvGrpSpPr>
        <p:grpSpPr>
          <a:xfrm>
            <a:off x="4452495" y="2286500"/>
            <a:ext cx="445746" cy="387612"/>
            <a:chOff x="3680173" y="3231000"/>
            <a:chExt cx="720106" cy="626190"/>
          </a:xfrm>
        </p:grpSpPr>
        <p:sp>
          <p:nvSpPr>
            <p:cNvPr id="913" name="Google Shape;913;p4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4" name="Google Shape;914;p4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6" name="Google Shape;916;p48"/>
          <p:cNvGrpSpPr/>
          <p:nvPr/>
        </p:nvGrpSpPr>
        <p:grpSpPr>
          <a:xfrm>
            <a:off x="6524582" y="2257496"/>
            <a:ext cx="443283" cy="445620"/>
            <a:chOff x="6931035" y="3184144"/>
            <a:chExt cx="716128" cy="719903"/>
          </a:xfrm>
        </p:grpSpPr>
        <p:sp>
          <p:nvSpPr>
            <p:cNvPr id="917" name="Google Shape;917;p4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8" name="Google Shape;918;p4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9" name="Google Shape;919;p4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1" name="Google Shape;921;p48"/>
          <p:cNvGrpSpPr/>
          <p:nvPr/>
        </p:nvGrpSpPr>
        <p:grpSpPr>
          <a:xfrm>
            <a:off x="5833276" y="2257448"/>
            <a:ext cx="445727" cy="445714"/>
            <a:chOff x="5846429" y="3184067"/>
            <a:chExt cx="720076" cy="720055"/>
          </a:xfrm>
        </p:grpSpPr>
        <p:sp>
          <p:nvSpPr>
            <p:cNvPr id="922" name="Google Shape;922;p4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3" name="Google Shape;923;p4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4" name="Google Shape;924;p4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5" name="Google Shape;925;p4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6" name="Google Shape;926;p48"/>
          <p:cNvGrpSpPr/>
          <p:nvPr/>
        </p:nvGrpSpPr>
        <p:grpSpPr>
          <a:xfrm>
            <a:off x="2520481" y="2257393"/>
            <a:ext cx="303698" cy="445825"/>
            <a:chOff x="655600" y="3183978"/>
            <a:chExt cx="490627" cy="720234"/>
          </a:xfrm>
        </p:grpSpPr>
        <p:sp>
          <p:nvSpPr>
            <p:cNvPr id="927" name="Google Shape;927;p4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8" name="Google Shape;928;p4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9" name="Google Shape;929;p4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0" name="Google Shape;930;p4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1" name="Google Shape;931;p4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2" name="Google Shape;932;p48"/>
          <p:cNvGrpSpPr/>
          <p:nvPr/>
        </p:nvGrpSpPr>
        <p:grpSpPr>
          <a:xfrm>
            <a:off x="7213443" y="2257509"/>
            <a:ext cx="189785" cy="445592"/>
            <a:chOff x="8011692" y="3184166"/>
            <a:chExt cx="306600" cy="719859"/>
          </a:xfrm>
        </p:grpSpPr>
        <p:sp>
          <p:nvSpPr>
            <p:cNvPr id="933" name="Google Shape;933;p4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4" name="Google Shape;934;p4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5" name="Google Shape;935;p4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6" name="Google Shape;936;p4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7" name="Google Shape;937;p4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8" name="Google Shape;938;p4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39" name="Google Shape;939;p48"/>
          <p:cNvGrpSpPr/>
          <p:nvPr/>
        </p:nvGrpSpPr>
        <p:grpSpPr>
          <a:xfrm>
            <a:off x="7648230" y="2257259"/>
            <a:ext cx="246199" cy="445516"/>
            <a:chOff x="4556125" y="630237"/>
            <a:chExt cx="3081338" cy="5568950"/>
          </a:xfrm>
        </p:grpSpPr>
        <p:sp>
          <p:nvSpPr>
            <p:cNvPr id="940" name="Google Shape;940;p4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1" name="Google Shape;941;p4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2" name="Google Shape;942;p4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3" name="Google Shape;943;p4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4" name="Google Shape;944;p4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5" name="Google Shape;945;p4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6" name="Google Shape;946;p4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47" name="Google Shape;947;p48"/>
          <p:cNvGrpSpPr/>
          <p:nvPr/>
        </p:nvGrpSpPr>
        <p:grpSpPr>
          <a:xfrm>
            <a:off x="1829253" y="2257459"/>
            <a:ext cx="445768" cy="445697"/>
            <a:chOff x="1674084" y="3214987"/>
            <a:chExt cx="720142" cy="720027"/>
          </a:xfrm>
        </p:grpSpPr>
        <p:sp>
          <p:nvSpPr>
            <p:cNvPr id="948" name="Google Shape;948;p4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0" name="Google Shape;950;p4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1" name="Google Shape;951;p4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4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3" name="Google Shape;953;p4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4" name="Google Shape;954;p4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5" name="Google Shape;955;p4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6" name="Google Shape;956;p4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7" name="Google Shape;957;p4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8" name="Google Shape;958;p4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9" name="Google Shape;959;p4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60" name="Google Shape;960;p48"/>
          <p:cNvGrpSpPr/>
          <p:nvPr/>
        </p:nvGrpSpPr>
        <p:grpSpPr>
          <a:xfrm>
            <a:off x="1138094" y="2257421"/>
            <a:ext cx="445578" cy="445773"/>
            <a:chOff x="557511" y="3214925"/>
            <a:chExt cx="719836" cy="720150"/>
          </a:xfrm>
        </p:grpSpPr>
        <p:sp>
          <p:nvSpPr>
            <p:cNvPr id="961" name="Google Shape;961;p4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2" name="Google Shape;962;p4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3" name="Google Shape;963;p4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4" name="Google Shape;964;p4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65" name="Google Shape;965;p48"/>
          <p:cNvGrpSpPr/>
          <p:nvPr/>
        </p:nvGrpSpPr>
        <p:grpSpPr>
          <a:xfrm>
            <a:off x="1081977" y="3693756"/>
            <a:ext cx="445905" cy="400522"/>
            <a:chOff x="1147762" y="1131887"/>
            <a:chExt cx="5137150" cy="4619626"/>
          </a:xfrm>
        </p:grpSpPr>
        <p:sp>
          <p:nvSpPr>
            <p:cNvPr id="966" name="Google Shape;966;p4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7" name="Google Shape;967;p4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8" name="Google Shape;968;p4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69" name="Google Shape;969;p48"/>
          <p:cNvGrpSpPr/>
          <p:nvPr/>
        </p:nvGrpSpPr>
        <p:grpSpPr>
          <a:xfrm>
            <a:off x="1879306" y="3687410"/>
            <a:ext cx="445901" cy="413282"/>
            <a:chOff x="1570037" y="1341437"/>
            <a:chExt cx="4943475" cy="4576762"/>
          </a:xfrm>
        </p:grpSpPr>
        <p:sp>
          <p:nvSpPr>
            <p:cNvPr id="970" name="Google Shape;970;p4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1" name="Google Shape;971;p4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2" name="Google Shape;972;p4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3" name="Google Shape;973;p4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4" name="Google Shape;974;p4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75" name="Google Shape;975;p4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76" name="Google Shape;976;p48"/>
          <p:cNvGrpSpPr/>
          <p:nvPr/>
        </p:nvGrpSpPr>
        <p:grpSpPr>
          <a:xfrm>
            <a:off x="4364629" y="3671511"/>
            <a:ext cx="441332" cy="445721"/>
            <a:chOff x="5770007" y="5489899"/>
            <a:chExt cx="712976" cy="720067"/>
          </a:xfrm>
        </p:grpSpPr>
        <p:sp>
          <p:nvSpPr>
            <p:cNvPr id="977" name="Google Shape;977;p4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8" name="Google Shape;978;p4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4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4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4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4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5" name="Google Shape;985;p48"/>
          <p:cNvGrpSpPr/>
          <p:nvPr/>
        </p:nvGrpSpPr>
        <p:grpSpPr>
          <a:xfrm>
            <a:off x="5157420" y="3693981"/>
            <a:ext cx="445651" cy="400824"/>
            <a:chOff x="7050768" y="5526199"/>
            <a:chExt cx="719953" cy="647534"/>
          </a:xfrm>
        </p:grpSpPr>
        <p:sp>
          <p:nvSpPr>
            <p:cNvPr id="986" name="Google Shape;986;p4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4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8" name="Google Shape;988;p4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9" name="Google Shape;989;p4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4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1" name="Google Shape;991;p4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2" name="Google Shape;992;p4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4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4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5" name="Google Shape;995;p4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6" name="Google Shape;996;p4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7" name="Google Shape;997;p4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8" name="Google Shape;998;p48"/>
          <p:cNvGrpSpPr/>
          <p:nvPr/>
        </p:nvGrpSpPr>
        <p:grpSpPr>
          <a:xfrm>
            <a:off x="6751936" y="3694051"/>
            <a:ext cx="445681" cy="400651"/>
            <a:chOff x="9626723" y="5526313"/>
            <a:chExt cx="720002" cy="647256"/>
          </a:xfrm>
        </p:grpSpPr>
        <p:sp>
          <p:nvSpPr>
            <p:cNvPr id="999" name="Google Shape;999;p4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4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1" name="Google Shape;1001;p4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2" name="Google Shape;1002;p4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4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4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4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6" name="Google Shape;1006;p4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7" name="Google Shape;1007;p4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4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4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4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1" name="Google Shape;1011;p48"/>
          <p:cNvGrpSpPr/>
          <p:nvPr/>
        </p:nvGrpSpPr>
        <p:grpSpPr>
          <a:xfrm>
            <a:off x="7549176" y="3671488"/>
            <a:ext cx="445582" cy="445743"/>
            <a:chOff x="10914672" y="5489861"/>
            <a:chExt cx="719842" cy="720102"/>
          </a:xfrm>
        </p:grpSpPr>
        <p:sp>
          <p:nvSpPr>
            <p:cNvPr id="1012" name="Google Shape;1012;p4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4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4" name="Google Shape;1014;p4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5" name="Google Shape;1015;p4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4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4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4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9" name="Google Shape;1019;p4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4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1" name="Google Shape;1021;p4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2" name="Google Shape;1022;p4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4" name="Google Shape;1024;p48"/>
          <p:cNvGrpSpPr/>
          <p:nvPr/>
        </p:nvGrpSpPr>
        <p:grpSpPr>
          <a:xfrm>
            <a:off x="5954636" y="3681752"/>
            <a:ext cx="445821" cy="425246"/>
            <a:chOff x="8338678" y="5506443"/>
            <a:chExt cx="720227" cy="686988"/>
          </a:xfrm>
        </p:grpSpPr>
        <p:sp>
          <p:nvSpPr>
            <p:cNvPr id="1025" name="Google Shape;1025;p4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4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4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4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1" name="Google Shape;1031;p48"/>
          <p:cNvGrpSpPr/>
          <p:nvPr/>
        </p:nvGrpSpPr>
        <p:grpSpPr>
          <a:xfrm>
            <a:off x="2676293" y="3736342"/>
            <a:ext cx="1336824" cy="316035"/>
            <a:chOff x="3042485" y="5594633"/>
            <a:chExt cx="2159652" cy="510557"/>
          </a:xfrm>
        </p:grpSpPr>
        <p:sp>
          <p:nvSpPr>
            <p:cNvPr id="1032" name="Google Shape;1032;p4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4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4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4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7" name="Google Shape;1037;p4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8" name="Google Shape;1038;p4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4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0" name="Google Shape;1040;p4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1" name="Google Shape;1041;p4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2" name="Google Shape;1042;p4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3" name="Google Shape;1043;p4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4" name="Google Shape;1044;p4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5" name="Google Shape;1045;p4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6" name="Google Shape;1046;p4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7" name="Google Shape;1047;p48"/>
          <p:cNvGrpSpPr/>
          <p:nvPr/>
        </p:nvGrpSpPr>
        <p:grpSpPr>
          <a:xfrm>
            <a:off x="1879183" y="4379878"/>
            <a:ext cx="445738" cy="442950"/>
            <a:chOff x="1442627" y="5710929"/>
            <a:chExt cx="594318" cy="590600"/>
          </a:xfrm>
        </p:grpSpPr>
        <p:sp>
          <p:nvSpPr>
            <p:cNvPr id="1048" name="Google Shape;1048;p4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1" name="Google Shape;1051;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2" name="Google Shape;1052;p48"/>
          <p:cNvGrpSpPr/>
          <p:nvPr/>
        </p:nvGrpSpPr>
        <p:grpSpPr>
          <a:xfrm>
            <a:off x="6788033" y="4378458"/>
            <a:ext cx="373053" cy="445791"/>
            <a:chOff x="8095060" y="5664590"/>
            <a:chExt cx="497404" cy="594389"/>
          </a:xfrm>
        </p:grpSpPr>
        <p:grpSp>
          <p:nvGrpSpPr>
            <p:cNvPr id="1053" name="Google Shape;1053;p48"/>
            <p:cNvGrpSpPr/>
            <p:nvPr/>
          </p:nvGrpSpPr>
          <p:grpSpPr>
            <a:xfrm>
              <a:off x="8095060" y="5969027"/>
              <a:ext cx="497404" cy="289951"/>
              <a:chOff x="8095060" y="5969027"/>
              <a:chExt cx="497404" cy="289951"/>
            </a:xfrm>
          </p:grpSpPr>
          <p:sp>
            <p:nvSpPr>
              <p:cNvPr id="1054" name="Google Shape;1054;p4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5" name="Google Shape;1055;p4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6" name="Google Shape;1056;p4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7" name="Google Shape;1057;p48"/>
            <p:cNvGrpSpPr/>
            <p:nvPr/>
          </p:nvGrpSpPr>
          <p:grpSpPr>
            <a:xfrm>
              <a:off x="8095060" y="5867832"/>
              <a:ext cx="497404" cy="289312"/>
              <a:chOff x="8095060" y="5867832"/>
              <a:chExt cx="497404" cy="289312"/>
            </a:xfrm>
          </p:grpSpPr>
          <p:sp>
            <p:nvSpPr>
              <p:cNvPr id="1058" name="Google Shape;1058;p4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9" name="Google Shape;1059;p4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0" name="Google Shape;1060;p4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1" name="Google Shape;1061;p48"/>
            <p:cNvGrpSpPr/>
            <p:nvPr/>
          </p:nvGrpSpPr>
          <p:grpSpPr>
            <a:xfrm>
              <a:off x="8095060" y="5765998"/>
              <a:ext cx="497404" cy="289312"/>
              <a:chOff x="8095060" y="5765998"/>
              <a:chExt cx="497404" cy="289312"/>
            </a:xfrm>
          </p:grpSpPr>
          <p:sp>
            <p:nvSpPr>
              <p:cNvPr id="1062" name="Google Shape;1062;p4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5" name="Google Shape;1065;p48"/>
            <p:cNvGrpSpPr/>
            <p:nvPr/>
          </p:nvGrpSpPr>
          <p:grpSpPr>
            <a:xfrm>
              <a:off x="8095060" y="5664590"/>
              <a:ext cx="497404" cy="290164"/>
              <a:chOff x="8095060" y="5664590"/>
              <a:chExt cx="497404" cy="290164"/>
            </a:xfrm>
          </p:grpSpPr>
          <p:sp>
            <p:nvSpPr>
              <p:cNvPr id="1066" name="Google Shape;1066;p4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8" name="Google Shape;1068;p4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69" name="Google Shape;1069;p48"/>
          <p:cNvGrpSpPr/>
          <p:nvPr/>
        </p:nvGrpSpPr>
        <p:grpSpPr>
          <a:xfrm>
            <a:off x="2870825" y="4378486"/>
            <a:ext cx="557162" cy="445734"/>
            <a:chOff x="4607809" y="5664627"/>
            <a:chExt cx="742883" cy="594312"/>
          </a:xfrm>
        </p:grpSpPr>
        <p:sp>
          <p:nvSpPr>
            <p:cNvPr id="1070" name="Google Shape;1070;p4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1" name="Google Shape;1071;p4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2" name="Google Shape;1072;p4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3" name="Google Shape;1073;p4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4" name="Google Shape;1074;p4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5" name="Google Shape;1075;p4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6" name="Google Shape;1076;p4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7" name="Google Shape;1077;p4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8" name="Google Shape;1078;p48"/>
          <p:cNvGrpSpPr/>
          <p:nvPr/>
        </p:nvGrpSpPr>
        <p:grpSpPr>
          <a:xfrm>
            <a:off x="3973890" y="4378543"/>
            <a:ext cx="1079865" cy="445620"/>
            <a:chOff x="2571250" y="5664711"/>
            <a:chExt cx="1439820" cy="594160"/>
          </a:xfrm>
        </p:grpSpPr>
        <p:sp>
          <p:nvSpPr>
            <p:cNvPr id="1079" name="Google Shape;1079;p4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1" name="Google Shape;1081;p4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3" name="Google Shape;1083;p4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5" name="Google Shape;1085;p4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7" name="Google Shape;1087;p4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4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9" name="Google Shape;1089;p4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91" name="Google Shape;1091;p4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4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93" name="Google Shape;1093;p4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4" name="Google Shape;1094;p4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95" name="Google Shape;1095;p4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6" name="Google Shape;1096;p4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7" name="Google Shape;1097;p4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8" name="Google Shape;1098;p4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9" name="Google Shape;1099;p4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0" name="Google Shape;1100;p4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1" name="Google Shape;1101;p4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2" name="Google Shape;1102;p4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03" name="Google Shape;1103;p48"/>
          <p:cNvGrpSpPr/>
          <p:nvPr/>
        </p:nvGrpSpPr>
        <p:grpSpPr>
          <a:xfrm>
            <a:off x="5599659" y="4378335"/>
            <a:ext cx="642470" cy="446036"/>
            <a:chOff x="6332670" y="5663946"/>
            <a:chExt cx="856627" cy="594715"/>
          </a:xfrm>
        </p:grpSpPr>
        <p:grpSp>
          <p:nvGrpSpPr>
            <p:cNvPr id="1104" name="Google Shape;1104;p48"/>
            <p:cNvGrpSpPr/>
            <p:nvPr/>
          </p:nvGrpSpPr>
          <p:grpSpPr>
            <a:xfrm>
              <a:off x="6392364" y="5663946"/>
              <a:ext cx="796933" cy="185801"/>
              <a:chOff x="3321050" y="1066800"/>
              <a:chExt cx="6505573" cy="1508125"/>
            </a:xfrm>
          </p:grpSpPr>
          <p:sp>
            <p:nvSpPr>
              <p:cNvPr id="1105" name="Google Shape;1105;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7" name="Google Shape;1107;p48"/>
            <p:cNvGrpSpPr/>
            <p:nvPr/>
          </p:nvGrpSpPr>
          <p:grpSpPr>
            <a:xfrm flipH="1">
              <a:off x="6332670" y="5868403"/>
              <a:ext cx="796933" cy="185801"/>
              <a:chOff x="3321050" y="1066800"/>
              <a:chExt cx="6505573" cy="1508125"/>
            </a:xfrm>
          </p:grpSpPr>
          <p:sp>
            <p:nvSpPr>
              <p:cNvPr id="1108" name="Google Shape;1108;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9" name="Google Shape;1109;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0" name="Google Shape;1110;p48"/>
            <p:cNvGrpSpPr/>
            <p:nvPr/>
          </p:nvGrpSpPr>
          <p:grpSpPr>
            <a:xfrm>
              <a:off x="6392364" y="6072860"/>
              <a:ext cx="796933" cy="185801"/>
              <a:chOff x="3321050" y="1066800"/>
              <a:chExt cx="6505573" cy="1508125"/>
            </a:xfrm>
          </p:grpSpPr>
          <p:sp>
            <p:nvSpPr>
              <p:cNvPr id="1111" name="Google Shape;1111;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2" name="Google Shape;1112;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13" name="Google Shape;1113;p48"/>
          <p:cNvSpPr txBox="1">
            <a:spLocks noGrp="1"/>
          </p:cNvSpPr>
          <p:nvPr>
            <p:ph type="title"/>
          </p:nvPr>
        </p:nvSpPr>
        <p:spPr>
          <a:xfrm>
            <a:off x="855300" y="249075"/>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a:t>Diagrams and infographics</a:t>
            </a:r>
            <a:endParaRPr sz="2000"/>
          </a:p>
        </p:txBody>
      </p:sp>
      <p:sp>
        <p:nvSpPr>
          <p:cNvPr id="1114" name="Google Shape;1114;p4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49"/>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EB Garamond"/>
                <a:ea typeface="EB Garamond"/>
                <a:cs typeface="EB Garamond"/>
                <a:sym typeface="EB Garamond"/>
              </a:rPr>
              <a:t>✋👆👉👍👤👦👧👨👩👪💃🏃💑❤😂😉😋😒😭👶😸🐟🍒🍔💣📌📖🔨🎃🎈🎨🏈🏰🌏🔌🔑</a:t>
            </a:r>
            <a:r>
              <a:rPr lang="en" sz="2400">
                <a:solidFill>
                  <a:schemeClr val="dk1"/>
                </a:solidFill>
                <a:highlight>
                  <a:schemeClr val="accent1"/>
                </a:highlight>
                <a:latin typeface="EB Garamond"/>
                <a:ea typeface="EB Garamond"/>
                <a:cs typeface="EB Garamond"/>
                <a:sym typeface="EB Garamond"/>
              </a:rPr>
              <a:t> and many more...</a:t>
            </a:r>
            <a:endParaRPr sz="2400">
              <a:solidFill>
                <a:schemeClr val="dk1"/>
              </a:solidFill>
              <a:highlight>
                <a:schemeClr val="accent1"/>
              </a:highlight>
              <a:latin typeface="EB Garamond"/>
              <a:ea typeface="EB Garamond"/>
              <a:cs typeface="EB Garamond"/>
              <a:sym typeface="EB Garamond"/>
            </a:endParaRPr>
          </a:p>
        </p:txBody>
      </p:sp>
      <p:sp>
        <p:nvSpPr>
          <p:cNvPr id="1120" name="Google Shape;1120;p49"/>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119</a:t>
            </a:fld>
            <a:endParaRPr/>
          </a:p>
        </p:txBody>
      </p:sp>
      <p:sp>
        <p:nvSpPr>
          <p:cNvPr id="1121" name="Google Shape;1121;p49"/>
          <p:cNvSpPr txBox="1">
            <a:spLocks noGrp="1"/>
          </p:cNvSpPr>
          <p:nvPr>
            <p:ph type="body" idx="4294967295"/>
          </p:nvPr>
        </p:nvSpPr>
        <p:spPr>
          <a:xfrm>
            <a:off x="731900" y="856425"/>
            <a:ext cx="64863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endParaRPr sz="1400" b="1"/>
          </a:p>
          <a:p>
            <a:pPr marL="0" lvl="0" indent="0" algn="l" rtl="0">
              <a:spcBef>
                <a:spcPts val="600"/>
              </a:spcBef>
              <a:spcAft>
                <a:spcPts val="0"/>
              </a:spcAft>
              <a:buNone/>
            </a:pPr>
            <a:r>
              <a:rPr lang="en" sz="1400"/>
              <a:t>And of course it resizes without losing quality.</a:t>
            </a:r>
            <a:endParaRPr sz="1400"/>
          </a:p>
          <a:p>
            <a:pPr marL="0" lvl="0" indent="0" algn="l" rtl="0">
              <a:spcBef>
                <a:spcPts val="600"/>
              </a:spcBef>
              <a:spcAft>
                <a:spcPts val="0"/>
              </a:spcAft>
              <a:buNone/>
            </a:pPr>
            <a:r>
              <a:rPr lang="en" sz="1400"/>
              <a:t>How? Follow Google instructions https://twitter.com/googledocs/status/730087240156643328</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dirty="0"/>
              <a:t>12</a:t>
            </a:fld>
            <a:endParaRPr dirty="0"/>
          </a:p>
        </p:txBody>
      </p:sp>
      <p:sp>
        <p:nvSpPr>
          <p:cNvPr id="4" name="Google Shape;130;p23">
            <a:extLst>
              <a:ext uri="{FF2B5EF4-FFF2-40B4-BE49-F238E27FC236}">
                <a16:creationId xmlns:a16="http://schemas.microsoft.com/office/drawing/2014/main" id="{AC0E4459-4AE4-0B75-9CDF-E64891A42231}"/>
              </a:ext>
            </a:extLst>
          </p:cNvPr>
          <p:cNvSpPr txBox="1">
            <a:spLocks/>
          </p:cNvSpPr>
          <p:nvPr/>
        </p:nvSpPr>
        <p:spPr>
          <a:xfrm>
            <a:off x="109829" y="-388189"/>
            <a:ext cx="5511000" cy="775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dirty="0"/>
              <a:t>Class diagram</a:t>
            </a:r>
          </a:p>
        </p:txBody>
      </p:sp>
      <p:sp>
        <p:nvSpPr>
          <p:cNvPr id="6" name="Google Shape;130;p23">
            <a:extLst>
              <a:ext uri="{FF2B5EF4-FFF2-40B4-BE49-F238E27FC236}">
                <a16:creationId xmlns:a16="http://schemas.microsoft.com/office/drawing/2014/main" id="{FFBAE32B-2B34-4DC3-6895-724DA66F2440}"/>
              </a:ext>
            </a:extLst>
          </p:cNvPr>
          <p:cNvSpPr txBox="1">
            <a:spLocks/>
          </p:cNvSpPr>
          <p:nvPr/>
        </p:nvSpPr>
        <p:spPr>
          <a:xfrm>
            <a:off x="4357126" y="-12791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dirty="0"/>
              <a:t>Character</a:t>
            </a:r>
          </a:p>
        </p:txBody>
      </p:sp>
      <p:pic>
        <p:nvPicPr>
          <p:cNvPr id="7" name="Picture 6" descr="A screenshot of a computer program&#10;&#10;Description automatically generated">
            <a:extLst>
              <a:ext uri="{FF2B5EF4-FFF2-40B4-BE49-F238E27FC236}">
                <a16:creationId xmlns:a16="http://schemas.microsoft.com/office/drawing/2014/main" id="{3123A8F9-455F-3C83-5713-4DEBEFFC3E0B}"/>
              </a:ext>
            </a:extLst>
          </p:cNvPr>
          <p:cNvPicPr>
            <a:picLocks noChangeAspect="1"/>
          </p:cNvPicPr>
          <p:nvPr/>
        </p:nvPicPr>
        <p:blipFill>
          <a:blip r:embed="rId3"/>
          <a:stretch>
            <a:fillRect/>
          </a:stretch>
        </p:blipFill>
        <p:spPr>
          <a:xfrm>
            <a:off x="481244" y="376202"/>
            <a:ext cx="8526235" cy="4503185"/>
          </a:xfrm>
          <a:prstGeom prst="rect">
            <a:avLst/>
          </a:prstGeom>
        </p:spPr>
      </p:pic>
    </p:spTree>
    <p:extLst>
      <p:ext uri="{BB962C8B-B14F-4D97-AF65-F5344CB8AC3E}">
        <p14:creationId xmlns:p14="http://schemas.microsoft.com/office/powerpoint/2010/main" val="14843175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125"/>
        <p:cNvGrpSpPr/>
        <p:nvPr/>
      </p:nvGrpSpPr>
      <p:grpSpPr>
        <a:xfrm>
          <a:off x="0" y="0"/>
          <a:ext cx="0" cy="0"/>
          <a:chOff x="0" y="0"/>
          <a:chExt cx="0" cy="0"/>
        </a:xfrm>
      </p:grpSpPr>
      <p:pic>
        <p:nvPicPr>
          <p:cNvPr id="1126" name="Google Shape;1126;p5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127" name="Google Shape;1127;p5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128" name="Google Shape;1128;p50"/>
          <p:cNvGrpSpPr/>
          <p:nvPr/>
        </p:nvGrpSpPr>
        <p:grpSpPr>
          <a:xfrm>
            <a:off x="690575" y="3290132"/>
            <a:ext cx="7762851" cy="892418"/>
            <a:chOff x="801125" y="3213932"/>
            <a:chExt cx="7762851" cy="892418"/>
          </a:xfrm>
        </p:grpSpPr>
        <p:grpSp>
          <p:nvGrpSpPr>
            <p:cNvPr id="1129" name="Google Shape;1129;p50"/>
            <p:cNvGrpSpPr/>
            <p:nvPr/>
          </p:nvGrpSpPr>
          <p:grpSpPr>
            <a:xfrm>
              <a:off x="4845759" y="3213932"/>
              <a:ext cx="1695900" cy="892418"/>
              <a:chOff x="4845759" y="3213932"/>
              <a:chExt cx="1695900" cy="892418"/>
            </a:xfrm>
          </p:grpSpPr>
          <p:sp>
            <p:nvSpPr>
              <p:cNvPr id="1130" name="Google Shape;1130;p5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131" name="Google Shape;1131;p5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32" name="Google Shape;1132;p50"/>
            <p:cNvGrpSpPr/>
            <p:nvPr/>
          </p:nvGrpSpPr>
          <p:grpSpPr>
            <a:xfrm>
              <a:off x="2823442" y="3214222"/>
              <a:ext cx="1695900" cy="892128"/>
              <a:chOff x="2823442" y="3214222"/>
              <a:chExt cx="1695900" cy="892128"/>
            </a:xfrm>
          </p:grpSpPr>
          <p:sp>
            <p:nvSpPr>
              <p:cNvPr id="1133" name="Google Shape;1133;p5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134" name="Google Shape;1134;p5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35" name="Google Shape;1135;p50"/>
            <p:cNvGrpSpPr/>
            <p:nvPr/>
          </p:nvGrpSpPr>
          <p:grpSpPr>
            <a:xfrm>
              <a:off x="6868076" y="3213932"/>
              <a:ext cx="1695900" cy="892418"/>
              <a:chOff x="6868076" y="3213932"/>
              <a:chExt cx="1695900" cy="892418"/>
            </a:xfrm>
          </p:grpSpPr>
          <p:sp>
            <p:nvSpPr>
              <p:cNvPr id="1136" name="Google Shape;1136;p5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137" name="Google Shape;1137;p5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38" name="Google Shape;1138;p50"/>
            <p:cNvGrpSpPr/>
            <p:nvPr/>
          </p:nvGrpSpPr>
          <p:grpSpPr>
            <a:xfrm>
              <a:off x="801125" y="3214206"/>
              <a:ext cx="1695900" cy="892144"/>
              <a:chOff x="801125" y="3214206"/>
              <a:chExt cx="1695900" cy="892144"/>
            </a:xfrm>
          </p:grpSpPr>
          <p:sp>
            <p:nvSpPr>
              <p:cNvPr id="1139" name="Google Shape;1139;p5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140" name="Google Shape;1140;p5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Game Assets</a:t>
            </a:r>
            <a:endParaRPr dirty="0"/>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13</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dirty="0"/>
              <a:t>Player death</a:t>
            </a:r>
          </a:p>
        </p:txBody>
      </p:sp>
      <p:pic>
        <p:nvPicPr>
          <p:cNvPr id="7" name="Hình ảnh 4" descr="Ảnh có chứa không gian, ngôi sao, chòm sao, bóng tối&#10;&#10;Mô tả được tự động tạo">
            <a:extLst>
              <a:ext uri="{FF2B5EF4-FFF2-40B4-BE49-F238E27FC236}">
                <a16:creationId xmlns:a16="http://schemas.microsoft.com/office/drawing/2014/main" id="{81B9CEC1-2F4B-4064-BEB8-F6880D1BDD11}"/>
              </a:ext>
            </a:extLst>
          </p:cNvPr>
          <p:cNvPicPr>
            <a:picLocks noChangeAspect="1"/>
          </p:cNvPicPr>
          <p:nvPr/>
        </p:nvPicPr>
        <p:blipFill>
          <a:blip r:embed="rId3"/>
          <a:stretch>
            <a:fillRect/>
          </a:stretch>
        </p:blipFill>
        <p:spPr>
          <a:xfrm>
            <a:off x="336786" y="729853"/>
            <a:ext cx="8309196" cy="4198745"/>
          </a:xfrm>
          <a:prstGeom prst="rect">
            <a:avLst/>
          </a:prstGeom>
        </p:spPr>
      </p:pic>
    </p:spTree>
    <p:extLst>
      <p:ext uri="{BB962C8B-B14F-4D97-AF65-F5344CB8AC3E}">
        <p14:creationId xmlns:p14="http://schemas.microsoft.com/office/powerpoint/2010/main" val="3003063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14</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Player attack</a:t>
            </a:r>
          </a:p>
        </p:txBody>
      </p:sp>
      <p:pic>
        <p:nvPicPr>
          <p:cNvPr id="8" name="Hình ảnh 5" descr="Ảnh có chứa không gian, chòm sao, bóng tối, màu đen&#10;&#10;Mô tả được tự động tạo">
            <a:extLst>
              <a:ext uri="{FF2B5EF4-FFF2-40B4-BE49-F238E27FC236}">
                <a16:creationId xmlns:a16="http://schemas.microsoft.com/office/drawing/2014/main" id="{764D06CC-87FD-4EDC-99AE-0194EDB31DDD}"/>
              </a:ext>
            </a:extLst>
          </p:cNvPr>
          <p:cNvPicPr>
            <a:picLocks noChangeAspect="1"/>
          </p:cNvPicPr>
          <p:nvPr/>
        </p:nvPicPr>
        <p:blipFill>
          <a:blip r:embed="rId3"/>
          <a:stretch>
            <a:fillRect/>
          </a:stretch>
        </p:blipFill>
        <p:spPr>
          <a:xfrm>
            <a:off x="418215" y="730959"/>
            <a:ext cx="8227767" cy="4094479"/>
          </a:xfrm>
          <a:prstGeom prst="rect">
            <a:avLst/>
          </a:prstGeom>
        </p:spPr>
      </p:pic>
    </p:spTree>
    <p:extLst>
      <p:ext uri="{BB962C8B-B14F-4D97-AF65-F5344CB8AC3E}">
        <p14:creationId xmlns:p14="http://schemas.microsoft.com/office/powerpoint/2010/main" val="284902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15</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Player idle</a:t>
            </a:r>
          </a:p>
        </p:txBody>
      </p:sp>
      <p:pic>
        <p:nvPicPr>
          <p:cNvPr id="7" name="Hình ảnh 2" descr="Ảnh có chứa bóng tối, màu đen, pháo hoa&#10;&#10;Mô tả được tự động tạo">
            <a:extLst>
              <a:ext uri="{FF2B5EF4-FFF2-40B4-BE49-F238E27FC236}">
                <a16:creationId xmlns:a16="http://schemas.microsoft.com/office/drawing/2014/main" id="{D68D9EB1-C048-4533-93B3-4F4446FE4707}"/>
              </a:ext>
            </a:extLst>
          </p:cNvPr>
          <p:cNvPicPr>
            <a:picLocks noChangeAspect="1"/>
          </p:cNvPicPr>
          <p:nvPr/>
        </p:nvPicPr>
        <p:blipFill>
          <a:blip r:embed="rId3"/>
          <a:stretch>
            <a:fillRect/>
          </a:stretch>
        </p:blipFill>
        <p:spPr>
          <a:xfrm>
            <a:off x="-71446" y="775500"/>
            <a:ext cx="9091483" cy="3860499"/>
          </a:xfrm>
          <a:prstGeom prst="rect">
            <a:avLst/>
          </a:prstGeom>
        </p:spPr>
      </p:pic>
    </p:spTree>
    <p:extLst>
      <p:ext uri="{BB962C8B-B14F-4D97-AF65-F5344CB8AC3E}">
        <p14:creationId xmlns:p14="http://schemas.microsoft.com/office/powerpoint/2010/main" val="1849095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16</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Player run</a:t>
            </a:r>
          </a:p>
        </p:txBody>
      </p:sp>
      <p:pic>
        <p:nvPicPr>
          <p:cNvPr id="8" name="Hình ảnh 4" descr="Ảnh có chứa không gian, ngôi sao, chòm sao, bóng tối&#10;&#10;Mô tả được tự động tạo">
            <a:extLst>
              <a:ext uri="{FF2B5EF4-FFF2-40B4-BE49-F238E27FC236}">
                <a16:creationId xmlns:a16="http://schemas.microsoft.com/office/drawing/2014/main" id="{0F3C3EDA-FA7F-451F-82C5-84D374D295EE}"/>
              </a:ext>
            </a:extLst>
          </p:cNvPr>
          <p:cNvPicPr>
            <a:picLocks noChangeAspect="1"/>
          </p:cNvPicPr>
          <p:nvPr/>
        </p:nvPicPr>
        <p:blipFill>
          <a:blip r:embed="rId3"/>
          <a:stretch>
            <a:fillRect/>
          </a:stretch>
        </p:blipFill>
        <p:spPr>
          <a:xfrm>
            <a:off x="708482" y="800367"/>
            <a:ext cx="7727035" cy="4082583"/>
          </a:xfrm>
          <a:prstGeom prst="rect">
            <a:avLst/>
          </a:prstGeom>
        </p:spPr>
      </p:pic>
    </p:spTree>
    <p:extLst>
      <p:ext uri="{BB962C8B-B14F-4D97-AF65-F5344CB8AC3E}">
        <p14:creationId xmlns:p14="http://schemas.microsoft.com/office/powerpoint/2010/main" val="2154209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17</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Skeleton attack</a:t>
            </a:r>
          </a:p>
        </p:txBody>
      </p:sp>
      <p:pic>
        <p:nvPicPr>
          <p:cNvPr id="7" name="Hình ảnh 1" descr="Ảnh có chứa không gian, chòm sao, bóng tối, màu đen&#10;&#10;Mô tả được tự động tạo">
            <a:extLst>
              <a:ext uri="{FF2B5EF4-FFF2-40B4-BE49-F238E27FC236}">
                <a16:creationId xmlns:a16="http://schemas.microsoft.com/office/drawing/2014/main" id="{E7A4EA5A-EF44-4565-B211-CD26B7B1DA2D}"/>
              </a:ext>
            </a:extLst>
          </p:cNvPr>
          <p:cNvPicPr>
            <a:picLocks noChangeAspect="1"/>
          </p:cNvPicPr>
          <p:nvPr/>
        </p:nvPicPr>
        <p:blipFill>
          <a:blip r:embed="rId3"/>
          <a:stretch>
            <a:fillRect/>
          </a:stretch>
        </p:blipFill>
        <p:spPr>
          <a:xfrm>
            <a:off x="498018" y="717988"/>
            <a:ext cx="8147964" cy="4186468"/>
          </a:xfrm>
          <a:prstGeom prst="rect">
            <a:avLst/>
          </a:prstGeom>
        </p:spPr>
      </p:pic>
    </p:spTree>
    <p:extLst>
      <p:ext uri="{BB962C8B-B14F-4D97-AF65-F5344CB8AC3E}">
        <p14:creationId xmlns:p14="http://schemas.microsoft.com/office/powerpoint/2010/main" val="1805328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18</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Skeleton death</a:t>
            </a:r>
          </a:p>
        </p:txBody>
      </p:sp>
      <p:pic>
        <p:nvPicPr>
          <p:cNvPr id="8" name="Hình ảnh 1" descr="Ảnh có chứa không gian, ngôi sao, màu đen, bóng tối&#10;&#10;Mô tả được tự động tạo">
            <a:extLst>
              <a:ext uri="{FF2B5EF4-FFF2-40B4-BE49-F238E27FC236}">
                <a16:creationId xmlns:a16="http://schemas.microsoft.com/office/drawing/2014/main" id="{B34B3037-A01E-458D-91BE-97C28D3A319D}"/>
              </a:ext>
            </a:extLst>
          </p:cNvPr>
          <p:cNvPicPr>
            <a:picLocks noChangeAspect="1"/>
          </p:cNvPicPr>
          <p:nvPr/>
        </p:nvPicPr>
        <p:blipFill>
          <a:blip r:embed="rId3"/>
          <a:stretch>
            <a:fillRect/>
          </a:stretch>
        </p:blipFill>
        <p:spPr>
          <a:xfrm>
            <a:off x="389952" y="775500"/>
            <a:ext cx="8364095" cy="4056836"/>
          </a:xfrm>
          <a:prstGeom prst="rect">
            <a:avLst/>
          </a:prstGeom>
        </p:spPr>
      </p:pic>
    </p:spTree>
    <p:extLst>
      <p:ext uri="{BB962C8B-B14F-4D97-AF65-F5344CB8AC3E}">
        <p14:creationId xmlns:p14="http://schemas.microsoft.com/office/powerpoint/2010/main" val="4176053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19</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Skeleton idle</a:t>
            </a:r>
          </a:p>
        </p:txBody>
      </p:sp>
      <p:pic>
        <p:nvPicPr>
          <p:cNvPr id="7" name="Hình ảnh 3" descr="Ảnh có chứa màu đen, bóng tối, pháo hoa&#10;&#10;Mô tả được tự động tạo">
            <a:extLst>
              <a:ext uri="{FF2B5EF4-FFF2-40B4-BE49-F238E27FC236}">
                <a16:creationId xmlns:a16="http://schemas.microsoft.com/office/drawing/2014/main" id="{54FFD581-56DB-4D5F-BB98-92E511A214CD}"/>
              </a:ext>
            </a:extLst>
          </p:cNvPr>
          <p:cNvPicPr>
            <a:picLocks noChangeAspect="1"/>
          </p:cNvPicPr>
          <p:nvPr/>
        </p:nvPicPr>
        <p:blipFill>
          <a:blip r:embed="rId3"/>
          <a:stretch>
            <a:fillRect/>
          </a:stretch>
        </p:blipFill>
        <p:spPr>
          <a:xfrm>
            <a:off x="264750" y="2084621"/>
            <a:ext cx="8614500" cy="974258"/>
          </a:xfrm>
          <a:prstGeom prst="rect">
            <a:avLst/>
          </a:prstGeom>
        </p:spPr>
      </p:pic>
    </p:spTree>
    <p:extLst>
      <p:ext uri="{BB962C8B-B14F-4D97-AF65-F5344CB8AC3E}">
        <p14:creationId xmlns:p14="http://schemas.microsoft.com/office/powerpoint/2010/main" val="1662464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7"/>
          <p:cNvSpPr txBox="1">
            <a:spLocks noGrp="1"/>
          </p:cNvSpPr>
          <p:nvPr>
            <p:ph type="ctrTitle"/>
          </p:nvPr>
        </p:nvSpPr>
        <p:spPr>
          <a:xfrm>
            <a:off x="115517" y="-78740"/>
            <a:ext cx="1911449" cy="37877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000"/>
              <a:t>Team member</a:t>
            </a:r>
            <a:endParaRPr sz="2000"/>
          </a:p>
        </p:txBody>
      </p:sp>
      <p:sp>
        <p:nvSpPr>
          <p:cNvPr id="4" name="Google Shape;312;p37">
            <a:extLst>
              <a:ext uri="{FF2B5EF4-FFF2-40B4-BE49-F238E27FC236}">
                <a16:creationId xmlns:a16="http://schemas.microsoft.com/office/drawing/2014/main" id="{0293C375-F567-479F-B29D-6C636C5E01D5}"/>
              </a:ext>
            </a:extLst>
          </p:cNvPr>
          <p:cNvSpPr txBox="1">
            <a:spLocks/>
          </p:cNvSpPr>
          <p:nvPr/>
        </p:nvSpPr>
        <p:spPr>
          <a:xfrm>
            <a:off x="2588044" y="-328862"/>
            <a:ext cx="4584281" cy="107174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9pPr>
          </a:lstStyle>
          <a:p>
            <a:r>
              <a:rPr lang="vi-VN" sz="3200"/>
              <a:t>Team name: GameLỏ</a:t>
            </a:r>
            <a:endParaRPr lang="en-US" sz="3200"/>
          </a:p>
        </p:txBody>
      </p:sp>
      <p:sp>
        <p:nvSpPr>
          <p:cNvPr id="5" name="Google Shape;312;p37">
            <a:extLst>
              <a:ext uri="{FF2B5EF4-FFF2-40B4-BE49-F238E27FC236}">
                <a16:creationId xmlns:a16="http://schemas.microsoft.com/office/drawing/2014/main" id="{013D9EEA-A331-41F2-9955-1FC72875F1B4}"/>
              </a:ext>
            </a:extLst>
          </p:cNvPr>
          <p:cNvSpPr txBox="1">
            <a:spLocks/>
          </p:cNvSpPr>
          <p:nvPr/>
        </p:nvSpPr>
        <p:spPr>
          <a:xfrm>
            <a:off x="3202940" y="520170"/>
            <a:ext cx="3354487" cy="6871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9pPr>
          </a:lstStyle>
          <a:p>
            <a:r>
              <a:rPr lang="vi-VN" sz="3200"/>
              <a:t>Teacher Sinh</a:t>
            </a:r>
            <a:endParaRPr lang="en-US" sz="3200"/>
          </a:p>
        </p:txBody>
      </p:sp>
      <p:pic>
        <p:nvPicPr>
          <p:cNvPr id="17" name="Picture 16">
            <a:extLst>
              <a:ext uri="{FF2B5EF4-FFF2-40B4-BE49-F238E27FC236}">
                <a16:creationId xmlns:a16="http://schemas.microsoft.com/office/drawing/2014/main" id="{6B0B09E1-7BCB-4979-A2A9-E19FFA508737}"/>
              </a:ext>
            </a:extLst>
          </p:cNvPr>
          <p:cNvPicPr>
            <a:picLocks noChangeAspect="1"/>
          </p:cNvPicPr>
          <p:nvPr/>
        </p:nvPicPr>
        <p:blipFill>
          <a:blip r:embed="rId3"/>
          <a:stretch>
            <a:fillRect/>
          </a:stretch>
        </p:blipFill>
        <p:spPr>
          <a:xfrm>
            <a:off x="487985" y="1733385"/>
            <a:ext cx="1166514" cy="1116971"/>
          </a:xfrm>
          <a:prstGeom prst="rect">
            <a:avLst/>
          </a:prstGeom>
          <a:ln>
            <a:noFill/>
          </a:ln>
          <a:effectLst>
            <a:softEdge rad="112500"/>
          </a:effectLst>
        </p:spPr>
      </p:pic>
      <p:pic>
        <p:nvPicPr>
          <p:cNvPr id="19" name="Picture 18">
            <a:extLst>
              <a:ext uri="{FF2B5EF4-FFF2-40B4-BE49-F238E27FC236}">
                <a16:creationId xmlns:a16="http://schemas.microsoft.com/office/drawing/2014/main" id="{A60D707B-0360-4CEB-A4FE-8D14D0BDB46B}"/>
              </a:ext>
            </a:extLst>
          </p:cNvPr>
          <p:cNvPicPr>
            <a:picLocks noChangeAspect="1"/>
          </p:cNvPicPr>
          <p:nvPr/>
        </p:nvPicPr>
        <p:blipFill>
          <a:blip r:embed="rId4"/>
          <a:stretch>
            <a:fillRect/>
          </a:stretch>
        </p:blipFill>
        <p:spPr>
          <a:xfrm>
            <a:off x="1967505" y="1733384"/>
            <a:ext cx="1241078" cy="1116971"/>
          </a:xfrm>
          <a:prstGeom prst="rect">
            <a:avLst/>
          </a:prstGeom>
          <a:ln>
            <a:noFill/>
          </a:ln>
          <a:effectLst>
            <a:softEdge rad="112500"/>
          </a:effectLst>
        </p:spPr>
      </p:pic>
      <p:pic>
        <p:nvPicPr>
          <p:cNvPr id="21" name="Picture 20">
            <a:extLst>
              <a:ext uri="{FF2B5EF4-FFF2-40B4-BE49-F238E27FC236}">
                <a16:creationId xmlns:a16="http://schemas.microsoft.com/office/drawing/2014/main" id="{B735E75B-F310-4981-BDB1-897D41DB7B7F}"/>
              </a:ext>
            </a:extLst>
          </p:cNvPr>
          <p:cNvPicPr>
            <a:picLocks noChangeAspect="1"/>
          </p:cNvPicPr>
          <p:nvPr/>
        </p:nvPicPr>
        <p:blipFill>
          <a:blip r:embed="rId5"/>
          <a:stretch>
            <a:fillRect/>
          </a:stretch>
        </p:blipFill>
        <p:spPr>
          <a:xfrm>
            <a:off x="3638448" y="1733384"/>
            <a:ext cx="1124273" cy="1116971"/>
          </a:xfrm>
          <a:prstGeom prst="rect">
            <a:avLst/>
          </a:prstGeom>
          <a:ln>
            <a:noFill/>
          </a:ln>
          <a:effectLst>
            <a:softEdge rad="112500"/>
          </a:effectLst>
        </p:spPr>
      </p:pic>
      <p:sp>
        <p:nvSpPr>
          <p:cNvPr id="26" name="Google Shape;312;p37">
            <a:extLst>
              <a:ext uri="{FF2B5EF4-FFF2-40B4-BE49-F238E27FC236}">
                <a16:creationId xmlns:a16="http://schemas.microsoft.com/office/drawing/2014/main" id="{A1C125D7-B4DA-4E80-B838-D917F1904D98}"/>
              </a:ext>
            </a:extLst>
          </p:cNvPr>
          <p:cNvSpPr txBox="1">
            <a:spLocks/>
          </p:cNvSpPr>
          <p:nvPr/>
        </p:nvSpPr>
        <p:spPr>
          <a:xfrm>
            <a:off x="582711" y="2858452"/>
            <a:ext cx="1071788" cy="34606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9pPr>
          </a:lstStyle>
          <a:p>
            <a:r>
              <a:rPr lang="en-US" sz="2000"/>
              <a:t>Tien </a:t>
            </a:r>
            <a:r>
              <a:rPr lang="en-US" sz="2000" err="1"/>
              <a:t>Dat</a:t>
            </a:r>
            <a:endParaRPr lang="en-US" sz="2000"/>
          </a:p>
        </p:txBody>
      </p:sp>
      <p:sp>
        <p:nvSpPr>
          <p:cNvPr id="27" name="Google Shape;312;p37">
            <a:extLst>
              <a:ext uri="{FF2B5EF4-FFF2-40B4-BE49-F238E27FC236}">
                <a16:creationId xmlns:a16="http://schemas.microsoft.com/office/drawing/2014/main" id="{BC36F427-3D97-43CF-A096-A049C436DB2A}"/>
              </a:ext>
            </a:extLst>
          </p:cNvPr>
          <p:cNvSpPr txBox="1">
            <a:spLocks/>
          </p:cNvSpPr>
          <p:nvPr/>
        </p:nvSpPr>
        <p:spPr>
          <a:xfrm>
            <a:off x="2026966" y="2842095"/>
            <a:ext cx="1911449" cy="37877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9pPr>
          </a:lstStyle>
          <a:p>
            <a:r>
              <a:rPr lang="en-US" sz="2000"/>
              <a:t>Tien Anh</a:t>
            </a:r>
          </a:p>
        </p:txBody>
      </p:sp>
      <p:sp>
        <p:nvSpPr>
          <p:cNvPr id="28" name="Google Shape;312;p37">
            <a:extLst>
              <a:ext uri="{FF2B5EF4-FFF2-40B4-BE49-F238E27FC236}">
                <a16:creationId xmlns:a16="http://schemas.microsoft.com/office/drawing/2014/main" id="{1850A88C-CC8C-4E79-AFB8-C4D4AA502894}"/>
              </a:ext>
            </a:extLst>
          </p:cNvPr>
          <p:cNvSpPr txBox="1">
            <a:spLocks/>
          </p:cNvSpPr>
          <p:nvPr/>
        </p:nvSpPr>
        <p:spPr>
          <a:xfrm>
            <a:off x="3638448" y="2825738"/>
            <a:ext cx="1911449" cy="37877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9pPr>
          </a:lstStyle>
          <a:p>
            <a:r>
              <a:rPr lang="en-US" sz="2000"/>
              <a:t>Thien An</a:t>
            </a:r>
          </a:p>
        </p:txBody>
      </p:sp>
      <p:sp>
        <p:nvSpPr>
          <p:cNvPr id="29" name="Google Shape;312;p37">
            <a:extLst>
              <a:ext uri="{FF2B5EF4-FFF2-40B4-BE49-F238E27FC236}">
                <a16:creationId xmlns:a16="http://schemas.microsoft.com/office/drawing/2014/main" id="{96C55FC7-AF95-4C85-8419-F6F208C768D5}"/>
              </a:ext>
            </a:extLst>
          </p:cNvPr>
          <p:cNvSpPr txBox="1">
            <a:spLocks/>
          </p:cNvSpPr>
          <p:nvPr/>
        </p:nvSpPr>
        <p:spPr>
          <a:xfrm>
            <a:off x="535348" y="3243357"/>
            <a:ext cx="1166513" cy="20914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9pPr>
          </a:lstStyle>
          <a:p>
            <a:r>
              <a:rPr lang="en-US" sz="1400"/>
              <a:t>[game design]</a:t>
            </a:r>
          </a:p>
        </p:txBody>
      </p:sp>
      <p:sp>
        <p:nvSpPr>
          <p:cNvPr id="30" name="Google Shape;312;p37">
            <a:extLst>
              <a:ext uri="{FF2B5EF4-FFF2-40B4-BE49-F238E27FC236}">
                <a16:creationId xmlns:a16="http://schemas.microsoft.com/office/drawing/2014/main" id="{43EA45A1-CC74-45D7-BE9D-1627AB4A45FE}"/>
              </a:ext>
            </a:extLst>
          </p:cNvPr>
          <p:cNvSpPr txBox="1">
            <a:spLocks/>
          </p:cNvSpPr>
          <p:nvPr/>
        </p:nvSpPr>
        <p:spPr>
          <a:xfrm>
            <a:off x="2004787" y="3237230"/>
            <a:ext cx="1166513" cy="20914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9pPr>
          </a:lstStyle>
          <a:p>
            <a:r>
              <a:rPr lang="en-US" sz="1400"/>
              <a:t>[game design]</a:t>
            </a:r>
          </a:p>
        </p:txBody>
      </p:sp>
      <p:sp>
        <p:nvSpPr>
          <p:cNvPr id="31" name="Google Shape;312;p37">
            <a:extLst>
              <a:ext uri="{FF2B5EF4-FFF2-40B4-BE49-F238E27FC236}">
                <a16:creationId xmlns:a16="http://schemas.microsoft.com/office/drawing/2014/main" id="{A13D3876-6C03-48F3-B052-F439631D1592}"/>
              </a:ext>
            </a:extLst>
          </p:cNvPr>
          <p:cNvSpPr txBox="1">
            <a:spLocks/>
          </p:cNvSpPr>
          <p:nvPr/>
        </p:nvSpPr>
        <p:spPr>
          <a:xfrm>
            <a:off x="3638448" y="3237230"/>
            <a:ext cx="1166513" cy="20914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4000"/>
              <a:buFont typeface="Marcellus SC"/>
              <a:buNone/>
              <a:defRPr sz="4000" b="0" i="0" u="none" strike="noStrike" cap="none">
                <a:solidFill>
                  <a:schemeClr val="dk1"/>
                </a:solidFill>
                <a:latin typeface="Marcellus SC"/>
                <a:ea typeface="Marcellus SC"/>
                <a:cs typeface="Marcellus SC"/>
                <a:sym typeface="Marcellus SC"/>
              </a:defRPr>
            </a:lvl9pPr>
          </a:lstStyle>
          <a:p>
            <a:r>
              <a:rPr lang="en-US" sz="1400"/>
              <a:t>[game design]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20</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Skeleton walk</a:t>
            </a:r>
          </a:p>
        </p:txBody>
      </p:sp>
      <p:pic>
        <p:nvPicPr>
          <p:cNvPr id="8" name="Hình ảnh 3" descr="Ảnh có chứa không gian, chòm sao, bóng tối, màu đen&#10;&#10;Mô tả được tự động tạo">
            <a:extLst>
              <a:ext uri="{FF2B5EF4-FFF2-40B4-BE49-F238E27FC236}">
                <a16:creationId xmlns:a16="http://schemas.microsoft.com/office/drawing/2014/main" id="{9F6204AD-F3C9-4E6D-8105-6ACE4EB057D9}"/>
              </a:ext>
            </a:extLst>
          </p:cNvPr>
          <p:cNvPicPr>
            <a:picLocks noChangeAspect="1"/>
          </p:cNvPicPr>
          <p:nvPr/>
        </p:nvPicPr>
        <p:blipFill>
          <a:blip r:embed="rId3"/>
          <a:stretch>
            <a:fillRect/>
          </a:stretch>
        </p:blipFill>
        <p:spPr>
          <a:xfrm>
            <a:off x="2346960" y="884476"/>
            <a:ext cx="4114800" cy="3923269"/>
          </a:xfrm>
          <a:prstGeom prst="rect">
            <a:avLst/>
          </a:prstGeom>
        </p:spPr>
      </p:pic>
    </p:spTree>
    <p:extLst>
      <p:ext uri="{BB962C8B-B14F-4D97-AF65-F5344CB8AC3E}">
        <p14:creationId xmlns:p14="http://schemas.microsoft.com/office/powerpoint/2010/main" val="2815066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21</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3037708" y="387750"/>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Baby spider idle</a:t>
            </a:r>
          </a:p>
        </p:txBody>
      </p:sp>
      <p:pic>
        <p:nvPicPr>
          <p:cNvPr id="4" name="Hình ảnh 3" descr="Ảnh có chứa ảnh chụp màn hình, mẫu, đen và trắng, màu đen&#10;&#10;Mô tả được tạo tự động">
            <a:extLst>
              <a:ext uri="{FF2B5EF4-FFF2-40B4-BE49-F238E27FC236}">
                <a16:creationId xmlns:a16="http://schemas.microsoft.com/office/drawing/2014/main" id="{FD79B5D9-6E02-0C44-60D0-E2B240F98894}"/>
              </a:ext>
            </a:extLst>
          </p:cNvPr>
          <p:cNvPicPr>
            <a:picLocks noChangeAspect="1"/>
          </p:cNvPicPr>
          <p:nvPr/>
        </p:nvPicPr>
        <p:blipFill>
          <a:blip r:embed="rId3"/>
          <a:stretch>
            <a:fillRect/>
          </a:stretch>
        </p:blipFill>
        <p:spPr>
          <a:xfrm>
            <a:off x="2433521" y="600476"/>
            <a:ext cx="4276957" cy="4276957"/>
          </a:xfrm>
          <a:prstGeom prst="rect">
            <a:avLst/>
          </a:prstGeom>
        </p:spPr>
      </p:pic>
    </p:spTree>
    <p:extLst>
      <p:ext uri="{BB962C8B-B14F-4D97-AF65-F5344CB8AC3E}">
        <p14:creationId xmlns:p14="http://schemas.microsoft.com/office/powerpoint/2010/main" val="3006688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22</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3037708" y="387750"/>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Baby spider walk</a:t>
            </a:r>
          </a:p>
        </p:txBody>
      </p:sp>
      <p:pic>
        <p:nvPicPr>
          <p:cNvPr id="4" name="Hình ảnh 3" descr="Ảnh có chứa mẫu, màu đen, bóng tối, Đối xứng&#10;&#10;Mô tả được tạo tự động">
            <a:extLst>
              <a:ext uri="{FF2B5EF4-FFF2-40B4-BE49-F238E27FC236}">
                <a16:creationId xmlns:a16="http://schemas.microsoft.com/office/drawing/2014/main" id="{734E92CA-AC2B-1FBA-4AA0-4669D4732C55}"/>
              </a:ext>
            </a:extLst>
          </p:cNvPr>
          <p:cNvPicPr>
            <a:picLocks noChangeAspect="1"/>
          </p:cNvPicPr>
          <p:nvPr/>
        </p:nvPicPr>
        <p:blipFill>
          <a:blip r:embed="rId3"/>
          <a:stretch>
            <a:fillRect/>
          </a:stretch>
        </p:blipFill>
        <p:spPr>
          <a:xfrm>
            <a:off x="2403785" y="616570"/>
            <a:ext cx="4336430" cy="4336430"/>
          </a:xfrm>
          <a:prstGeom prst="rect">
            <a:avLst/>
          </a:prstGeom>
        </p:spPr>
      </p:pic>
    </p:spTree>
    <p:extLst>
      <p:ext uri="{BB962C8B-B14F-4D97-AF65-F5344CB8AC3E}">
        <p14:creationId xmlns:p14="http://schemas.microsoft.com/office/powerpoint/2010/main" val="1222338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23</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3037708" y="387750"/>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Baby spider attack</a:t>
            </a:r>
          </a:p>
        </p:txBody>
      </p:sp>
      <p:pic>
        <p:nvPicPr>
          <p:cNvPr id="3" name="Hình ảnh 2" descr="Ảnh có chứa mẫu, màu đen, ảnh chụp màn hình, bóng tối">
            <a:extLst>
              <a:ext uri="{FF2B5EF4-FFF2-40B4-BE49-F238E27FC236}">
                <a16:creationId xmlns:a16="http://schemas.microsoft.com/office/drawing/2014/main" id="{4EE9CFC8-7733-B1C9-089F-0694E7DF7923}"/>
              </a:ext>
            </a:extLst>
          </p:cNvPr>
          <p:cNvPicPr>
            <a:picLocks noChangeAspect="1"/>
          </p:cNvPicPr>
          <p:nvPr/>
        </p:nvPicPr>
        <p:blipFill>
          <a:blip r:embed="rId3"/>
          <a:stretch>
            <a:fillRect/>
          </a:stretch>
        </p:blipFill>
        <p:spPr>
          <a:xfrm>
            <a:off x="2163337" y="675878"/>
            <a:ext cx="4306694" cy="4306694"/>
          </a:xfrm>
          <a:prstGeom prst="rect">
            <a:avLst/>
          </a:prstGeom>
        </p:spPr>
      </p:pic>
    </p:spTree>
    <p:extLst>
      <p:ext uri="{BB962C8B-B14F-4D97-AF65-F5344CB8AC3E}">
        <p14:creationId xmlns:p14="http://schemas.microsoft.com/office/powerpoint/2010/main" val="3873297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24</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3037708" y="387750"/>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Baby spider death</a:t>
            </a:r>
          </a:p>
        </p:txBody>
      </p:sp>
      <p:pic>
        <p:nvPicPr>
          <p:cNvPr id="4" name="Hình ảnh 3" descr="Ảnh có chứa ảnh chụp màn hình, màu đen, bóng tối, đen và trắng&#10;&#10;Mô tả được tạo tự động">
            <a:extLst>
              <a:ext uri="{FF2B5EF4-FFF2-40B4-BE49-F238E27FC236}">
                <a16:creationId xmlns:a16="http://schemas.microsoft.com/office/drawing/2014/main" id="{A9F49C93-50B9-9A4C-96A5-6A35CB2B7D07}"/>
              </a:ext>
            </a:extLst>
          </p:cNvPr>
          <p:cNvPicPr>
            <a:picLocks noChangeAspect="1"/>
          </p:cNvPicPr>
          <p:nvPr/>
        </p:nvPicPr>
        <p:blipFill>
          <a:blip r:embed="rId3"/>
          <a:stretch>
            <a:fillRect/>
          </a:stretch>
        </p:blipFill>
        <p:spPr>
          <a:xfrm>
            <a:off x="2343450" y="769983"/>
            <a:ext cx="4239787" cy="4239787"/>
          </a:xfrm>
          <a:prstGeom prst="rect">
            <a:avLst/>
          </a:prstGeom>
        </p:spPr>
      </p:pic>
    </p:spTree>
    <p:extLst>
      <p:ext uri="{BB962C8B-B14F-4D97-AF65-F5344CB8AC3E}">
        <p14:creationId xmlns:p14="http://schemas.microsoft.com/office/powerpoint/2010/main" val="4184137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25</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Slime death</a:t>
            </a:r>
          </a:p>
        </p:txBody>
      </p:sp>
      <p:pic>
        <p:nvPicPr>
          <p:cNvPr id="7" name="Hình ảnh 1" descr="Ảnh có chứa màu đen, không gian, bóng tối, ảnh chụp màn hình&#10;&#10;Mô tả được tự động tạo">
            <a:extLst>
              <a:ext uri="{FF2B5EF4-FFF2-40B4-BE49-F238E27FC236}">
                <a16:creationId xmlns:a16="http://schemas.microsoft.com/office/drawing/2014/main" id="{40BACF0F-25B2-4D91-9D30-B3D31B0295FC}"/>
              </a:ext>
            </a:extLst>
          </p:cNvPr>
          <p:cNvPicPr>
            <a:picLocks noChangeAspect="1"/>
          </p:cNvPicPr>
          <p:nvPr/>
        </p:nvPicPr>
        <p:blipFill>
          <a:blip r:embed="rId3"/>
          <a:stretch>
            <a:fillRect/>
          </a:stretch>
        </p:blipFill>
        <p:spPr>
          <a:xfrm>
            <a:off x="345214" y="717988"/>
            <a:ext cx="8443186" cy="4173982"/>
          </a:xfrm>
          <a:prstGeom prst="rect">
            <a:avLst/>
          </a:prstGeom>
        </p:spPr>
      </p:pic>
    </p:spTree>
    <p:extLst>
      <p:ext uri="{BB962C8B-B14F-4D97-AF65-F5344CB8AC3E}">
        <p14:creationId xmlns:p14="http://schemas.microsoft.com/office/powerpoint/2010/main" val="1676889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26</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Slime walk</a:t>
            </a:r>
          </a:p>
        </p:txBody>
      </p:sp>
      <p:pic>
        <p:nvPicPr>
          <p:cNvPr id="8" name="Hình ảnh 4" descr="Ảnh có chứa màu đen, ảnh chụp màn hình, bóng tối, không gian&#10;&#10;Mô tả được tự động tạo">
            <a:extLst>
              <a:ext uri="{FF2B5EF4-FFF2-40B4-BE49-F238E27FC236}">
                <a16:creationId xmlns:a16="http://schemas.microsoft.com/office/drawing/2014/main" id="{E2B04F77-1F59-48C9-A84D-E7F3D447D9C9}"/>
              </a:ext>
            </a:extLst>
          </p:cNvPr>
          <p:cNvPicPr>
            <a:picLocks noChangeAspect="1"/>
          </p:cNvPicPr>
          <p:nvPr/>
        </p:nvPicPr>
        <p:blipFill>
          <a:blip r:embed="rId3"/>
          <a:stretch>
            <a:fillRect/>
          </a:stretch>
        </p:blipFill>
        <p:spPr>
          <a:xfrm>
            <a:off x="546819" y="753536"/>
            <a:ext cx="8050362" cy="4054209"/>
          </a:xfrm>
          <a:prstGeom prst="rect">
            <a:avLst/>
          </a:prstGeom>
        </p:spPr>
      </p:pic>
    </p:spTree>
    <p:extLst>
      <p:ext uri="{BB962C8B-B14F-4D97-AF65-F5344CB8AC3E}">
        <p14:creationId xmlns:p14="http://schemas.microsoft.com/office/powerpoint/2010/main" val="3730220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27</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Slime idle</a:t>
            </a:r>
          </a:p>
        </p:txBody>
      </p:sp>
      <p:pic>
        <p:nvPicPr>
          <p:cNvPr id="7" name="Hình ảnh 3" descr="Ảnh có chứa màu đen, ảnh chụp màn hình, bóng tối&#10;&#10;Mô tả được tự động tạo">
            <a:extLst>
              <a:ext uri="{FF2B5EF4-FFF2-40B4-BE49-F238E27FC236}">
                <a16:creationId xmlns:a16="http://schemas.microsoft.com/office/drawing/2014/main" id="{A5187EE8-C6BE-484C-8401-4A1AE503CF4A}"/>
              </a:ext>
            </a:extLst>
          </p:cNvPr>
          <p:cNvPicPr>
            <a:picLocks noChangeAspect="1"/>
          </p:cNvPicPr>
          <p:nvPr/>
        </p:nvPicPr>
        <p:blipFill>
          <a:blip r:embed="rId3"/>
          <a:stretch>
            <a:fillRect/>
          </a:stretch>
        </p:blipFill>
        <p:spPr>
          <a:xfrm>
            <a:off x="397922" y="1937729"/>
            <a:ext cx="8348156" cy="1072001"/>
          </a:xfrm>
          <a:prstGeom prst="rect">
            <a:avLst/>
          </a:prstGeom>
        </p:spPr>
      </p:pic>
    </p:spTree>
    <p:extLst>
      <p:ext uri="{BB962C8B-B14F-4D97-AF65-F5344CB8AC3E}">
        <p14:creationId xmlns:p14="http://schemas.microsoft.com/office/powerpoint/2010/main" val="854392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28</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 attack</a:t>
            </a:r>
          </a:p>
        </p:txBody>
      </p:sp>
      <p:pic>
        <p:nvPicPr>
          <p:cNvPr id="8" name="Picture 7" descr="A black background with red dots&#10;&#10;Description automatically generated">
            <a:extLst>
              <a:ext uri="{FF2B5EF4-FFF2-40B4-BE49-F238E27FC236}">
                <a16:creationId xmlns:a16="http://schemas.microsoft.com/office/drawing/2014/main" id="{FA01F698-9806-4397-9EBC-BA78CC1671C3}"/>
              </a:ext>
            </a:extLst>
          </p:cNvPr>
          <p:cNvPicPr>
            <a:picLocks noChangeAspect="1"/>
          </p:cNvPicPr>
          <p:nvPr/>
        </p:nvPicPr>
        <p:blipFill>
          <a:blip r:embed="rId3"/>
          <a:stretch>
            <a:fillRect/>
          </a:stretch>
        </p:blipFill>
        <p:spPr>
          <a:xfrm>
            <a:off x="2135908" y="854775"/>
            <a:ext cx="4421750" cy="3948900"/>
          </a:xfrm>
          <a:prstGeom prst="rect">
            <a:avLst/>
          </a:prstGeom>
        </p:spPr>
      </p:pic>
    </p:spTree>
    <p:extLst>
      <p:ext uri="{BB962C8B-B14F-4D97-AF65-F5344CB8AC3E}">
        <p14:creationId xmlns:p14="http://schemas.microsoft.com/office/powerpoint/2010/main" val="2139560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 attack 2</a:t>
            </a:r>
          </a:p>
        </p:txBody>
      </p:sp>
      <p:pic>
        <p:nvPicPr>
          <p:cNvPr id="7" name="Picture 6" descr="A pattern of red and black objects&#10;&#10;Description automatically generated">
            <a:extLst>
              <a:ext uri="{FF2B5EF4-FFF2-40B4-BE49-F238E27FC236}">
                <a16:creationId xmlns:a16="http://schemas.microsoft.com/office/drawing/2014/main" id="{85ACB46A-3F93-419F-A61C-C5A1209BC169}"/>
              </a:ext>
            </a:extLst>
          </p:cNvPr>
          <p:cNvPicPr>
            <a:picLocks noChangeAspect="1"/>
          </p:cNvPicPr>
          <p:nvPr/>
        </p:nvPicPr>
        <p:blipFill>
          <a:blip r:embed="rId3"/>
          <a:stretch>
            <a:fillRect/>
          </a:stretch>
        </p:blipFill>
        <p:spPr>
          <a:xfrm>
            <a:off x="2792212" y="990375"/>
            <a:ext cx="3216806" cy="3677700"/>
          </a:xfrm>
          <a:prstGeom prst="rect">
            <a:avLst/>
          </a:prstGeom>
        </p:spPr>
      </p:pic>
    </p:spTree>
    <p:extLst>
      <p:ext uri="{BB962C8B-B14F-4D97-AF65-F5344CB8AC3E}">
        <p14:creationId xmlns:p14="http://schemas.microsoft.com/office/powerpoint/2010/main" val="1646239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description</a:t>
            </a:r>
            <a:endParaRPr/>
          </a:p>
        </p:txBody>
      </p:sp>
      <p:sp>
        <p:nvSpPr>
          <p:cNvPr id="54" name="Google Shape;54;p13"/>
          <p:cNvSpPr txBox="1">
            <a:spLocks noGrp="1"/>
          </p:cNvSpPr>
          <p:nvPr>
            <p:ph type="body" idx="2"/>
          </p:nvPr>
        </p:nvSpPr>
        <p:spPr>
          <a:xfrm>
            <a:off x="2972625" y="1391737"/>
            <a:ext cx="2424600" cy="33060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200" b="1"/>
              <a:t>NPC: </a:t>
            </a:r>
          </a:p>
          <a:p>
            <a:pPr marL="0" lvl="0" indent="0" algn="l" rtl="0">
              <a:spcBef>
                <a:spcPts val="600"/>
              </a:spcBef>
              <a:spcAft>
                <a:spcPts val="0"/>
              </a:spcAft>
              <a:buClr>
                <a:schemeClr val="dk1"/>
              </a:buClr>
              <a:buSzPts val="1100"/>
              <a:buFont typeface="Arial"/>
              <a:buNone/>
            </a:pPr>
            <a:r>
              <a:rPr lang="en-US" sz="1200"/>
              <a:t>+ Durin</a:t>
            </a:r>
          </a:p>
          <a:p>
            <a:pPr marL="0" lvl="0" indent="0" algn="l" rtl="0">
              <a:spcBef>
                <a:spcPts val="600"/>
              </a:spcBef>
              <a:spcAft>
                <a:spcPts val="0"/>
              </a:spcAft>
              <a:buNone/>
            </a:pPr>
            <a:endParaRPr lang="en-US" sz="1200" b="1"/>
          </a:p>
          <a:p>
            <a:pPr marL="0" lvl="0" indent="0" algn="l" rtl="0">
              <a:spcBef>
                <a:spcPts val="600"/>
              </a:spcBef>
              <a:spcAft>
                <a:spcPts val="0"/>
              </a:spcAft>
              <a:buNone/>
            </a:pPr>
            <a:r>
              <a:rPr lang="en-US" sz="1200" b="1"/>
              <a:t>Storyline throughout the game.</a:t>
            </a:r>
          </a:p>
          <a:p>
            <a:pPr marL="0" lvl="0" indent="0" algn="l" rtl="0">
              <a:spcBef>
                <a:spcPts val="600"/>
              </a:spcBef>
              <a:spcAft>
                <a:spcPts val="0"/>
              </a:spcAft>
              <a:buNone/>
            </a:pPr>
            <a:r>
              <a:rPr lang="en-US" sz="1200" b="1"/>
              <a:t>Upgrade Equipment.</a:t>
            </a:r>
          </a:p>
          <a:p>
            <a:pPr marL="0" lvl="0" indent="0" algn="l" rtl="0">
              <a:spcBef>
                <a:spcPts val="600"/>
              </a:spcBef>
              <a:spcAft>
                <a:spcPts val="0"/>
              </a:spcAft>
              <a:buNone/>
            </a:pPr>
            <a:r>
              <a:rPr lang="en-US" sz="1200" b="1"/>
              <a:t>Skill Tree Feature.</a:t>
            </a:r>
          </a:p>
          <a:p>
            <a:pPr marL="0" lvl="0" indent="0" algn="l" rtl="0">
              <a:spcBef>
                <a:spcPts val="600"/>
              </a:spcBef>
              <a:spcAft>
                <a:spcPts val="0"/>
              </a:spcAft>
              <a:buNone/>
            </a:pPr>
            <a:r>
              <a:rPr lang="en-US" sz="1200" b="1"/>
              <a:t>Inventory Feature.</a:t>
            </a:r>
          </a:p>
          <a:p>
            <a:pPr marL="0" lvl="0" indent="0" algn="l" rtl="0">
              <a:spcBef>
                <a:spcPts val="600"/>
              </a:spcBef>
              <a:spcAft>
                <a:spcPts val="0"/>
              </a:spcAft>
              <a:buNone/>
            </a:pPr>
            <a:r>
              <a:rPr lang="en-US" sz="1200" b="1"/>
              <a:t>Beautiful skill system.</a:t>
            </a:r>
          </a:p>
          <a:p>
            <a:pPr marL="0" lvl="0" indent="0" algn="l" rtl="0">
              <a:spcBef>
                <a:spcPts val="600"/>
              </a:spcBef>
              <a:spcAft>
                <a:spcPts val="0"/>
              </a:spcAft>
              <a:buNone/>
            </a:pPr>
            <a:endParaRPr lang="en-US" sz="1200" b="1"/>
          </a:p>
          <a:p>
            <a:pPr marL="0" lvl="0" indent="0" algn="l" rtl="0">
              <a:spcBef>
                <a:spcPts val="600"/>
              </a:spcBef>
              <a:spcAft>
                <a:spcPts val="0"/>
              </a:spcAft>
              <a:buNone/>
            </a:pPr>
            <a:endParaRPr lang="en-US" sz="1200" b="1"/>
          </a:p>
          <a:p>
            <a:pPr marL="0" lvl="0" indent="0" algn="l" rtl="0">
              <a:spcBef>
                <a:spcPts val="600"/>
              </a:spcBef>
              <a:spcAft>
                <a:spcPts val="0"/>
              </a:spcAft>
              <a:buNone/>
            </a:pPr>
            <a:endParaRPr sz="1200"/>
          </a:p>
          <a:p>
            <a:pPr marL="0" lvl="0" indent="0" algn="l" rtl="0">
              <a:spcBef>
                <a:spcPts val="600"/>
              </a:spcBef>
              <a:spcAft>
                <a:spcPts val="0"/>
              </a:spcAft>
              <a:buClr>
                <a:schemeClr val="dk1"/>
              </a:buClr>
              <a:buSzPts val="1100"/>
              <a:buFont typeface="Arial"/>
              <a:buNone/>
            </a:pPr>
            <a:endParaRPr sz="1200" b="1"/>
          </a:p>
        </p:txBody>
      </p:sp>
      <p:sp>
        <p:nvSpPr>
          <p:cNvPr id="55" name="Google Shape;55;p13"/>
          <p:cNvSpPr txBox="1">
            <a:spLocks noGrp="1"/>
          </p:cNvSpPr>
          <p:nvPr>
            <p:ph type="body" idx="1"/>
          </p:nvPr>
        </p:nvSpPr>
        <p:spPr>
          <a:xfrm>
            <a:off x="548025" y="1410075"/>
            <a:ext cx="2424600" cy="33060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200" b="1"/>
              <a:t>Title: </a:t>
            </a:r>
            <a:r>
              <a:rPr lang="en-US" sz="1200"/>
              <a:t>Soul Slayer</a:t>
            </a:r>
          </a:p>
          <a:p>
            <a:pPr marL="0" lvl="0" indent="0" algn="l" rtl="0">
              <a:spcBef>
                <a:spcPts val="600"/>
              </a:spcBef>
              <a:spcAft>
                <a:spcPts val="0"/>
              </a:spcAft>
              <a:buClr>
                <a:schemeClr val="dk1"/>
              </a:buClr>
              <a:buSzPts val="1100"/>
              <a:buFont typeface="Arial"/>
              <a:buNone/>
            </a:pPr>
            <a:r>
              <a:rPr lang="en-US" sz="1200" b="1"/>
              <a:t>Genre: </a:t>
            </a:r>
            <a:r>
              <a:rPr lang="en-US" sz="1200"/>
              <a:t>Roleplay Game</a:t>
            </a:r>
          </a:p>
          <a:p>
            <a:pPr marL="0" lvl="0" indent="0" algn="l" rtl="0">
              <a:spcBef>
                <a:spcPts val="600"/>
              </a:spcBef>
              <a:spcAft>
                <a:spcPts val="0"/>
              </a:spcAft>
              <a:buClr>
                <a:schemeClr val="dk1"/>
              </a:buClr>
              <a:buSzPts val="1100"/>
              <a:buFont typeface="Arial"/>
              <a:buNone/>
            </a:pPr>
            <a:r>
              <a:rPr lang="en-US" sz="1200" b="1"/>
              <a:t>Base on: </a:t>
            </a:r>
            <a:r>
              <a:rPr lang="en-US" sz="1200"/>
              <a:t>Diablo II, Undecember, Diablo Immortal</a:t>
            </a:r>
          </a:p>
          <a:p>
            <a:pPr marL="0" lvl="0" indent="0" algn="l" rtl="0">
              <a:spcBef>
                <a:spcPts val="600"/>
              </a:spcBef>
              <a:spcAft>
                <a:spcPts val="0"/>
              </a:spcAft>
              <a:buClr>
                <a:schemeClr val="dk1"/>
              </a:buClr>
              <a:buSzPts val="1100"/>
              <a:buFont typeface="Arial"/>
              <a:buNone/>
            </a:pPr>
            <a:r>
              <a:rPr lang="en-US" sz="1200" b="1"/>
              <a:t>Main Character: </a:t>
            </a:r>
            <a:r>
              <a:rPr lang="en-US" sz="1200"/>
              <a:t>Jack V</a:t>
            </a:r>
          </a:p>
          <a:p>
            <a:pPr marL="0" lvl="0" indent="0" algn="l" rtl="0">
              <a:spcBef>
                <a:spcPts val="600"/>
              </a:spcBef>
              <a:spcAft>
                <a:spcPts val="0"/>
              </a:spcAft>
              <a:buClr>
                <a:schemeClr val="dk1"/>
              </a:buClr>
              <a:buSzPts val="1100"/>
              <a:buFont typeface="Arial"/>
              <a:buNone/>
            </a:pPr>
            <a:r>
              <a:rPr lang="en-US" sz="1200" b="1"/>
              <a:t>Enemy: </a:t>
            </a:r>
          </a:p>
          <a:p>
            <a:pPr marL="0" lvl="0" indent="0" algn="l" rtl="0">
              <a:spcBef>
                <a:spcPts val="600"/>
              </a:spcBef>
              <a:spcAft>
                <a:spcPts val="0"/>
              </a:spcAft>
              <a:buClr>
                <a:schemeClr val="dk1"/>
              </a:buClr>
              <a:buSzPts val="1100"/>
              <a:buFont typeface="Arial"/>
              <a:buNone/>
            </a:pPr>
            <a:r>
              <a:rPr lang="en-US" sz="1200"/>
              <a:t>+ Skeleton</a:t>
            </a:r>
          </a:p>
          <a:p>
            <a:pPr marL="0" lvl="0" indent="0" algn="l" rtl="0">
              <a:spcBef>
                <a:spcPts val="600"/>
              </a:spcBef>
              <a:spcAft>
                <a:spcPts val="0"/>
              </a:spcAft>
              <a:buClr>
                <a:schemeClr val="dk1"/>
              </a:buClr>
              <a:buSzPts val="1100"/>
              <a:buFont typeface="Arial"/>
              <a:buNone/>
            </a:pPr>
            <a:r>
              <a:rPr lang="en-US" sz="1200"/>
              <a:t>+ Baby spider</a:t>
            </a:r>
          </a:p>
          <a:p>
            <a:pPr marL="0" lvl="0" indent="0" algn="l" rtl="0">
              <a:spcBef>
                <a:spcPts val="600"/>
              </a:spcBef>
              <a:spcAft>
                <a:spcPts val="0"/>
              </a:spcAft>
              <a:buClr>
                <a:schemeClr val="dk1"/>
              </a:buClr>
              <a:buSzPts val="1100"/>
              <a:buFont typeface="Arial"/>
              <a:buNone/>
            </a:pPr>
            <a:r>
              <a:rPr lang="en-US" sz="1200"/>
              <a:t>+ Terra   </a:t>
            </a:r>
          </a:p>
          <a:p>
            <a:pPr marL="0" lvl="0" indent="0" algn="l" rtl="0">
              <a:spcBef>
                <a:spcPts val="600"/>
              </a:spcBef>
              <a:spcAft>
                <a:spcPts val="0"/>
              </a:spcAft>
              <a:buClr>
                <a:schemeClr val="dk1"/>
              </a:buClr>
              <a:buSzPts val="1100"/>
              <a:buFont typeface="Arial"/>
              <a:buNone/>
            </a:pPr>
            <a:r>
              <a:rPr lang="en-US" sz="1200"/>
              <a:t>       …</a:t>
            </a:r>
          </a:p>
          <a:p>
            <a:pPr marL="0" lvl="0" indent="0" algn="l" rtl="0">
              <a:spcBef>
                <a:spcPts val="600"/>
              </a:spcBef>
              <a:spcAft>
                <a:spcPts val="0"/>
              </a:spcAft>
              <a:buClr>
                <a:schemeClr val="dk1"/>
              </a:buClr>
              <a:buSzPts val="1100"/>
              <a:buFont typeface="Arial"/>
              <a:buNone/>
            </a:pPr>
            <a:endParaRPr lang="en-US"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30</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 attack 3</a:t>
            </a:r>
          </a:p>
        </p:txBody>
      </p:sp>
      <p:pic>
        <p:nvPicPr>
          <p:cNvPr id="8" name="Picture 7" descr="A pattern of red dots on a black background&#10;&#10;Description automatically generated">
            <a:extLst>
              <a:ext uri="{FF2B5EF4-FFF2-40B4-BE49-F238E27FC236}">
                <a16:creationId xmlns:a16="http://schemas.microsoft.com/office/drawing/2014/main" id="{AE9FC1FD-0F9A-4C4B-8D7B-4F015818CAF6}"/>
              </a:ext>
            </a:extLst>
          </p:cNvPr>
          <p:cNvPicPr>
            <a:picLocks noChangeAspect="1"/>
          </p:cNvPicPr>
          <p:nvPr/>
        </p:nvPicPr>
        <p:blipFill>
          <a:blip r:embed="rId3"/>
          <a:stretch>
            <a:fillRect/>
          </a:stretch>
        </p:blipFill>
        <p:spPr>
          <a:xfrm rot="16200000">
            <a:off x="2509724" y="69263"/>
            <a:ext cx="4124552" cy="5510999"/>
          </a:xfrm>
          <a:prstGeom prst="rect">
            <a:avLst/>
          </a:prstGeom>
        </p:spPr>
      </p:pic>
    </p:spTree>
    <p:extLst>
      <p:ext uri="{BB962C8B-B14F-4D97-AF65-F5344CB8AC3E}">
        <p14:creationId xmlns:p14="http://schemas.microsoft.com/office/powerpoint/2010/main" val="3462245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31</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 death</a:t>
            </a:r>
          </a:p>
        </p:txBody>
      </p:sp>
      <p:pic>
        <p:nvPicPr>
          <p:cNvPr id="7" name="Picture 6" descr="A pattern of red dots&#10;&#10;Description automatically generated">
            <a:extLst>
              <a:ext uri="{FF2B5EF4-FFF2-40B4-BE49-F238E27FC236}">
                <a16:creationId xmlns:a16="http://schemas.microsoft.com/office/drawing/2014/main" id="{1E1BFC39-B0CC-4603-9C00-48BC11E2E956}"/>
              </a:ext>
            </a:extLst>
          </p:cNvPr>
          <p:cNvPicPr>
            <a:picLocks noChangeAspect="1"/>
          </p:cNvPicPr>
          <p:nvPr/>
        </p:nvPicPr>
        <p:blipFill>
          <a:blip r:embed="rId3"/>
          <a:stretch>
            <a:fillRect/>
          </a:stretch>
        </p:blipFill>
        <p:spPr>
          <a:xfrm rot="16200000">
            <a:off x="2361457" y="283483"/>
            <a:ext cx="3998780" cy="4982814"/>
          </a:xfrm>
          <a:prstGeom prst="rect">
            <a:avLst/>
          </a:prstGeom>
        </p:spPr>
      </p:pic>
    </p:spTree>
    <p:extLst>
      <p:ext uri="{BB962C8B-B14F-4D97-AF65-F5344CB8AC3E}">
        <p14:creationId xmlns:p14="http://schemas.microsoft.com/office/powerpoint/2010/main" val="2830821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32</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 hit</a:t>
            </a:r>
          </a:p>
        </p:txBody>
      </p:sp>
      <p:pic>
        <p:nvPicPr>
          <p:cNvPr id="8" name="Picture 7" descr="A pattern of red flowers on a black background&#10;&#10;Description automatically generated">
            <a:extLst>
              <a:ext uri="{FF2B5EF4-FFF2-40B4-BE49-F238E27FC236}">
                <a16:creationId xmlns:a16="http://schemas.microsoft.com/office/drawing/2014/main" id="{A6A7F3D4-6F63-453A-AD0E-5E00CAE8B07C}"/>
              </a:ext>
            </a:extLst>
          </p:cNvPr>
          <p:cNvPicPr>
            <a:picLocks noChangeAspect="1"/>
          </p:cNvPicPr>
          <p:nvPr/>
        </p:nvPicPr>
        <p:blipFill>
          <a:blip r:embed="rId3"/>
          <a:stretch>
            <a:fillRect/>
          </a:stretch>
        </p:blipFill>
        <p:spPr>
          <a:xfrm>
            <a:off x="2306320" y="730138"/>
            <a:ext cx="4031494" cy="4068805"/>
          </a:xfrm>
          <a:prstGeom prst="rect">
            <a:avLst/>
          </a:prstGeom>
        </p:spPr>
      </p:pic>
    </p:spTree>
    <p:extLst>
      <p:ext uri="{BB962C8B-B14F-4D97-AF65-F5344CB8AC3E}">
        <p14:creationId xmlns:p14="http://schemas.microsoft.com/office/powerpoint/2010/main" val="4103895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33</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 idle</a:t>
            </a:r>
          </a:p>
        </p:txBody>
      </p:sp>
      <p:pic>
        <p:nvPicPr>
          <p:cNvPr id="7" name="Picture 6" descr="A black background with red and black symbols&#10;&#10;Description automatically generated">
            <a:extLst>
              <a:ext uri="{FF2B5EF4-FFF2-40B4-BE49-F238E27FC236}">
                <a16:creationId xmlns:a16="http://schemas.microsoft.com/office/drawing/2014/main" id="{5F49C830-8D34-4F14-B3D2-7130BAC39E6B}"/>
              </a:ext>
            </a:extLst>
          </p:cNvPr>
          <p:cNvPicPr>
            <a:picLocks noChangeAspect="1"/>
          </p:cNvPicPr>
          <p:nvPr/>
        </p:nvPicPr>
        <p:blipFill>
          <a:blip r:embed="rId3"/>
          <a:stretch>
            <a:fillRect/>
          </a:stretch>
        </p:blipFill>
        <p:spPr>
          <a:xfrm rot="16200000">
            <a:off x="2374139" y="85182"/>
            <a:ext cx="4130361" cy="5510997"/>
          </a:xfrm>
          <a:prstGeom prst="rect">
            <a:avLst/>
          </a:prstGeom>
        </p:spPr>
      </p:pic>
    </p:spTree>
    <p:extLst>
      <p:ext uri="{BB962C8B-B14F-4D97-AF65-F5344CB8AC3E}">
        <p14:creationId xmlns:p14="http://schemas.microsoft.com/office/powerpoint/2010/main" val="2315142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34</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 roar</a:t>
            </a:r>
          </a:p>
        </p:txBody>
      </p:sp>
      <p:pic>
        <p:nvPicPr>
          <p:cNvPr id="8" name="Picture 7" descr="A black background with red dots&#10;&#10;Description automatically generated">
            <a:extLst>
              <a:ext uri="{FF2B5EF4-FFF2-40B4-BE49-F238E27FC236}">
                <a16:creationId xmlns:a16="http://schemas.microsoft.com/office/drawing/2014/main" id="{F1F5F717-529B-467A-8D9E-EF30A75C663A}"/>
              </a:ext>
            </a:extLst>
          </p:cNvPr>
          <p:cNvPicPr>
            <a:picLocks noChangeAspect="1"/>
          </p:cNvPicPr>
          <p:nvPr/>
        </p:nvPicPr>
        <p:blipFill>
          <a:blip r:embed="rId3"/>
          <a:stretch>
            <a:fillRect/>
          </a:stretch>
        </p:blipFill>
        <p:spPr>
          <a:xfrm>
            <a:off x="2296160" y="829149"/>
            <a:ext cx="4368137" cy="4053801"/>
          </a:xfrm>
          <a:prstGeom prst="rect">
            <a:avLst/>
          </a:prstGeom>
        </p:spPr>
      </p:pic>
    </p:spTree>
    <p:extLst>
      <p:ext uri="{BB962C8B-B14F-4D97-AF65-F5344CB8AC3E}">
        <p14:creationId xmlns:p14="http://schemas.microsoft.com/office/powerpoint/2010/main" val="530187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35</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 run</a:t>
            </a:r>
          </a:p>
        </p:txBody>
      </p:sp>
      <p:pic>
        <p:nvPicPr>
          <p:cNvPr id="7" name="Picture 6" descr="A pattern of red and black objects&#10;&#10;Description automatically generated">
            <a:extLst>
              <a:ext uri="{FF2B5EF4-FFF2-40B4-BE49-F238E27FC236}">
                <a16:creationId xmlns:a16="http://schemas.microsoft.com/office/drawing/2014/main" id="{ED808221-86F9-44C0-9E34-3C19BA8C250D}"/>
              </a:ext>
            </a:extLst>
          </p:cNvPr>
          <p:cNvPicPr>
            <a:picLocks noChangeAspect="1"/>
          </p:cNvPicPr>
          <p:nvPr/>
        </p:nvPicPr>
        <p:blipFill>
          <a:blip r:embed="rId3"/>
          <a:stretch>
            <a:fillRect/>
          </a:stretch>
        </p:blipFill>
        <p:spPr>
          <a:xfrm>
            <a:off x="2174240" y="882171"/>
            <a:ext cx="4132410" cy="3894108"/>
          </a:xfrm>
          <a:prstGeom prst="rect">
            <a:avLst/>
          </a:prstGeom>
        </p:spPr>
      </p:pic>
    </p:spTree>
    <p:extLst>
      <p:ext uri="{BB962C8B-B14F-4D97-AF65-F5344CB8AC3E}">
        <p14:creationId xmlns:p14="http://schemas.microsoft.com/office/powerpoint/2010/main" val="3669439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36</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 walk</a:t>
            </a:r>
          </a:p>
        </p:txBody>
      </p:sp>
      <p:pic>
        <p:nvPicPr>
          <p:cNvPr id="8" name="Picture 7" descr="A pattern of red and black objects&#10;&#10;Description automatically generated">
            <a:extLst>
              <a:ext uri="{FF2B5EF4-FFF2-40B4-BE49-F238E27FC236}">
                <a16:creationId xmlns:a16="http://schemas.microsoft.com/office/drawing/2014/main" id="{0639A18D-51E1-4156-9B9C-61A3FCEF1C03}"/>
              </a:ext>
            </a:extLst>
          </p:cNvPr>
          <p:cNvPicPr>
            <a:picLocks noChangeAspect="1"/>
          </p:cNvPicPr>
          <p:nvPr/>
        </p:nvPicPr>
        <p:blipFill>
          <a:blip r:embed="rId3"/>
          <a:stretch>
            <a:fillRect/>
          </a:stretch>
        </p:blipFill>
        <p:spPr>
          <a:xfrm>
            <a:off x="2255520" y="781132"/>
            <a:ext cx="4377564" cy="4101818"/>
          </a:xfrm>
          <a:prstGeom prst="rect">
            <a:avLst/>
          </a:prstGeom>
        </p:spPr>
      </p:pic>
    </p:spTree>
    <p:extLst>
      <p:ext uri="{BB962C8B-B14F-4D97-AF65-F5344CB8AC3E}">
        <p14:creationId xmlns:p14="http://schemas.microsoft.com/office/powerpoint/2010/main" val="2279201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37</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Okyanus</a:t>
            </a:r>
            <a:r>
              <a:rPr lang="en-US" sz="1600"/>
              <a:t> angry</a:t>
            </a:r>
          </a:p>
        </p:txBody>
      </p:sp>
      <p:pic>
        <p:nvPicPr>
          <p:cNvPr id="7" name="Picture 6" descr="A black background with many small spiders&#10;&#10;Description automatically generated">
            <a:extLst>
              <a:ext uri="{FF2B5EF4-FFF2-40B4-BE49-F238E27FC236}">
                <a16:creationId xmlns:a16="http://schemas.microsoft.com/office/drawing/2014/main" id="{39513352-8479-4900-8884-2CDB9974AAFD}"/>
              </a:ext>
            </a:extLst>
          </p:cNvPr>
          <p:cNvPicPr>
            <a:picLocks noChangeAspect="1"/>
          </p:cNvPicPr>
          <p:nvPr/>
        </p:nvPicPr>
        <p:blipFill>
          <a:blip r:embed="rId3"/>
          <a:stretch>
            <a:fillRect/>
          </a:stretch>
        </p:blipFill>
        <p:spPr>
          <a:xfrm rot="16200000">
            <a:off x="2494742" y="252141"/>
            <a:ext cx="3862927" cy="5154170"/>
          </a:xfrm>
          <a:prstGeom prst="rect">
            <a:avLst/>
          </a:prstGeom>
        </p:spPr>
      </p:pic>
    </p:spTree>
    <p:extLst>
      <p:ext uri="{BB962C8B-B14F-4D97-AF65-F5344CB8AC3E}">
        <p14:creationId xmlns:p14="http://schemas.microsoft.com/office/powerpoint/2010/main" val="3527159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38</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Okyanus</a:t>
            </a:r>
            <a:r>
              <a:rPr lang="en-US" sz="1600"/>
              <a:t> attack</a:t>
            </a:r>
          </a:p>
        </p:txBody>
      </p:sp>
      <p:pic>
        <p:nvPicPr>
          <p:cNvPr id="8" name="Picture 7" descr="A black background with many small orange dots&#10;&#10;Description automatically generated">
            <a:extLst>
              <a:ext uri="{FF2B5EF4-FFF2-40B4-BE49-F238E27FC236}">
                <a16:creationId xmlns:a16="http://schemas.microsoft.com/office/drawing/2014/main" id="{F654EB57-BDA2-4104-8A8E-EFD43E0834C5}"/>
              </a:ext>
            </a:extLst>
          </p:cNvPr>
          <p:cNvPicPr>
            <a:picLocks noChangeAspect="1"/>
          </p:cNvPicPr>
          <p:nvPr/>
        </p:nvPicPr>
        <p:blipFill>
          <a:blip r:embed="rId3"/>
          <a:stretch>
            <a:fillRect/>
          </a:stretch>
        </p:blipFill>
        <p:spPr>
          <a:xfrm>
            <a:off x="2444668" y="775500"/>
            <a:ext cx="4254663" cy="3978846"/>
          </a:xfrm>
          <a:prstGeom prst="rect">
            <a:avLst/>
          </a:prstGeom>
        </p:spPr>
      </p:pic>
    </p:spTree>
    <p:extLst>
      <p:ext uri="{BB962C8B-B14F-4D97-AF65-F5344CB8AC3E}">
        <p14:creationId xmlns:p14="http://schemas.microsoft.com/office/powerpoint/2010/main" val="2073640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39</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Okyanus</a:t>
            </a:r>
            <a:r>
              <a:rPr lang="en-US" sz="1600"/>
              <a:t> attack 2</a:t>
            </a:r>
          </a:p>
        </p:txBody>
      </p:sp>
      <p:pic>
        <p:nvPicPr>
          <p:cNvPr id="7" name="Picture 6" descr="A group of small spiders&#10;&#10;Description automatically generated">
            <a:extLst>
              <a:ext uri="{FF2B5EF4-FFF2-40B4-BE49-F238E27FC236}">
                <a16:creationId xmlns:a16="http://schemas.microsoft.com/office/drawing/2014/main" id="{620BB192-8877-4A54-A940-7138649C0D20}"/>
              </a:ext>
            </a:extLst>
          </p:cNvPr>
          <p:cNvPicPr>
            <a:picLocks noChangeAspect="1"/>
          </p:cNvPicPr>
          <p:nvPr/>
        </p:nvPicPr>
        <p:blipFill>
          <a:blip r:embed="rId3"/>
          <a:stretch>
            <a:fillRect/>
          </a:stretch>
        </p:blipFill>
        <p:spPr>
          <a:xfrm rot="16200000">
            <a:off x="2441535" y="158848"/>
            <a:ext cx="4013686" cy="5340754"/>
          </a:xfrm>
          <a:prstGeom prst="rect">
            <a:avLst/>
          </a:prstGeom>
        </p:spPr>
      </p:pic>
    </p:spTree>
    <p:extLst>
      <p:ext uri="{BB962C8B-B14F-4D97-AF65-F5344CB8AC3E}">
        <p14:creationId xmlns:p14="http://schemas.microsoft.com/office/powerpoint/2010/main" val="127169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body" idx="1"/>
          </p:nvPr>
        </p:nvSpPr>
        <p:spPr>
          <a:xfrm>
            <a:off x="1315400" y="980300"/>
            <a:ext cx="4257300" cy="3221700"/>
          </a:xfrm>
          <a:prstGeom prst="rect">
            <a:avLst/>
          </a:prstGeom>
        </p:spPr>
        <p:txBody>
          <a:bodyPr spcFirstLastPara="1" wrap="square" lIns="0" tIns="0" rIns="0" bIns="0" anchor="t" anchorCtr="0">
            <a:noAutofit/>
          </a:bodyPr>
          <a:lstStyle/>
          <a:p>
            <a:pPr marL="0" indent="0">
              <a:buNone/>
            </a:pPr>
            <a:r>
              <a:rPr lang="en-US" sz="2000" b="1"/>
              <a:t>The appearance of the Outer Gods and humanity's curiosity pushed them to the brink of destruction and death. The main character is one of the members of the Beast Slayers who will participate in the journey to destroy the gods they once worshiped to bring peace to the world.</a:t>
            </a:r>
          </a:p>
          <a:p>
            <a:pPr marL="0" lvl="0" indent="0" algn="l" rtl="0">
              <a:spcBef>
                <a:spcPts val="600"/>
              </a:spcBef>
              <a:spcAft>
                <a:spcPts val="0"/>
              </a:spcAft>
              <a:buNone/>
            </a:pPr>
            <a:endParaRPr b="1"/>
          </a:p>
        </p:txBody>
      </p:sp>
      <p:sp>
        <p:nvSpPr>
          <p:cNvPr id="76" name="Google Shape;76;p16"/>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4</a:t>
            </a:fld>
            <a:endParaRPr/>
          </a:p>
        </p:txBody>
      </p:sp>
      <p:sp>
        <p:nvSpPr>
          <p:cNvPr id="6" name="Google Shape;75;p16">
            <a:extLst>
              <a:ext uri="{FF2B5EF4-FFF2-40B4-BE49-F238E27FC236}">
                <a16:creationId xmlns:a16="http://schemas.microsoft.com/office/drawing/2014/main" id="{E20FCD4C-585D-463D-8956-45AF5AFD866C}"/>
              </a:ext>
            </a:extLst>
          </p:cNvPr>
          <p:cNvSpPr txBox="1">
            <a:spLocks/>
          </p:cNvSpPr>
          <p:nvPr/>
        </p:nvSpPr>
        <p:spPr>
          <a:xfrm>
            <a:off x="96200" y="-82400"/>
            <a:ext cx="3111344" cy="6421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00"/>
              </a:spcBef>
              <a:spcAft>
                <a:spcPts val="0"/>
              </a:spcAft>
              <a:buClr>
                <a:schemeClr val="lt2"/>
              </a:buClr>
              <a:buSzPts val="3200"/>
              <a:buFont typeface="EB Garamond"/>
              <a:buChar char="⬗"/>
              <a:defRPr sz="3200" b="0" i="1" u="none" strike="noStrike" cap="none">
                <a:solidFill>
                  <a:schemeClr val="dk1"/>
                </a:solidFill>
                <a:latin typeface="EB Garamond"/>
                <a:ea typeface="EB Garamond"/>
                <a:cs typeface="EB Garamond"/>
                <a:sym typeface="EB Garamond"/>
              </a:defRPr>
            </a:lvl1pPr>
            <a:lvl2pPr marL="914400" marR="0" lvl="1" indent="-431800" algn="l" rtl="0">
              <a:lnSpc>
                <a:spcPct val="100000"/>
              </a:lnSpc>
              <a:spcBef>
                <a:spcPts val="0"/>
              </a:spcBef>
              <a:spcAft>
                <a:spcPts val="0"/>
              </a:spcAft>
              <a:buClr>
                <a:schemeClr val="lt2"/>
              </a:buClr>
              <a:buSzPts val="3200"/>
              <a:buFont typeface="EB Garamond"/>
              <a:buChar char="⬗"/>
              <a:defRPr sz="3200" b="0" i="1" u="none" strike="noStrike" cap="none">
                <a:solidFill>
                  <a:schemeClr val="dk1"/>
                </a:solidFill>
                <a:latin typeface="EB Garamond"/>
                <a:ea typeface="EB Garamond"/>
                <a:cs typeface="EB Garamond"/>
                <a:sym typeface="EB Garamond"/>
              </a:defRPr>
            </a:lvl2pPr>
            <a:lvl3pPr marL="1371600" marR="0" lvl="2" indent="-431800" algn="l" rtl="0">
              <a:lnSpc>
                <a:spcPct val="100000"/>
              </a:lnSpc>
              <a:spcBef>
                <a:spcPts val="0"/>
              </a:spcBef>
              <a:spcAft>
                <a:spcPts val="0"/>
              </a:spcAft>
              <a:buClr>
                <a:schemeClr val="lt2"/>
              </a:buClr>
              <a:buSzPts val="3200"/>
              <a:buFont typeface="EB Garamond"/>
              <a:buChar char="⬗"/>
              <a:defRPr sz="3200" b="0" i="1" u="none" strike="noStrike" cap="none">
                <a:solidFill>
                  <a:schemeClr val="dk1"/>
                </a:solidFill>
                <a:latin typeface="EB Garamond"/>
                <a:ea typeface="EB Garamond"/>
                <a:cs typeface="EB Garamond"/>
                <a:sym typeface="EB Garamond"/>
              </a:defRPr>
            </a:lvl3pPr>
            <a:lvl4pPr marL="1828800" marR="0" lvl="3" indent="-431800" algn="l" rtl="0">
              <a:lnSpc>
                <a:spcPct val="100000"/>
              </a:lnSpc>
              <a:spcBef>
                <a:spcPts val="0"/>
              </a:spcBef>
              <a:spcAft>
                <a:spcPts val="0"/>
              </a:spcAft>
              <a:buClr>
                <a:schemeClr val="lt2"/>
              </a:buClr>
              <a:buSzPts val="3200"/>
              <a:buFont typeface="EB Garamond"/>
              <a:buChar char="●"/>
              <a:defRPr sz="3200" b="0" i="1" u="none" strike="noStrike" cap="none">
                <a:solidFill>
                  <a:schemeClr val="dk1"/>
                </a:solidFill>
                <a:latin typeface="EB Garamond"/>
                <a:ea typeface="EB Garamond"/>
                <a:cs typeface="EB Garamond"/>
                <a:sym typeface="EB Garamond"/>
              </a:defRPr>
            </a:lvl4pPr>
            <a:lvl5pPr marL="2286000" marR="0" lvl="4" indent="-431800" algn="l" rtl="0">
              <a:lnSpc>
                <a:spcPct val="100000"/>
              </a:lnSpc>
              <a:spcBef>
                <a:spcPts val="0"/>
              </a:spcBef>
              <a:spcAft>
                <a:spcPts val="0"/>
              </a:spcAft>
              <a:buClr>
                <a:schemeClr val="lt2"/>
              </a:buClr>
              <a:buSzPts val="3200"/>
              <a:buFont typeface="EB Garamond"/>
              <a:buChar char="○"/>
              <a:defRPr sz="3200" b="0" i="1" u="none" strike="noStrike" cap="none">
                <a:solidFill>
                  <a:schemeClr val="dk1"/>
                </a:solidFill>
                <a:latin typeface="EB Garamond"/>
                <a:ea typeface="EB Garamond"/>
                <a:cs typeface="EB Garamond"/>
                <a:sym typeface="EB Garamond"/>
              </a:defRPr>
            </a:lvl5pPr>
            <a:lvl6pPr marL="2743200" marR="0" lvl="5" indent="-431800" algn="l" rtl="0">
              <a:lnSpc>
                <a:spcPct val="100000"/>
              </a:lnSpc>
              <a:spcBef>
                <a:spcPts val="0"/>
              </a:spcBef>
              <a:spcAft>
                <a:spcPts val="0"/>
              </a:spcAft>
              <a:buClr>
                <a:schemeClr val="lt2"/>
              </a:buClr>
              <a:buSzPts val="3200"/>
              <a:buFont typeface="EB Garamond"/>
              <a:buChar char="■"/>
              <a:defRPr sz="3200" b="0" i="1" u="none" strike="noStrike" cap="none">
                <a:solidFill>
                  <a:schemeClr val="dk1"/>
                </a:solidFill>
                <a:latin typeface="EB Garamond"/>
                <a:ea typeface="EB Garamond"/>
                <a:cs typeface="EB Garamond"/>
                <a:sym typeface="EB Garamond"/>
              </a:defRPr>
            </a:lvl6pPr>
            <a:lvl7pPr marL="3200400" marR="0" lvl="6" indent="-431800" algn="l" rtl="0">
              <a:lnSpc>
                <a:spcPct val="100000"/>
              </a:lnSpc>
              <a:spcBef>
                <a:spcPts val="0"/>
              </a:spcBef>
              <a:spcAft>
                <a:spcPts val="0"/>
              </a:spcAft>
              <a:buClr>
                <a:schemeClr val="lt2"/>
              </a:buClr>
              <a:buSzPts val="3200"/>
              <a:buFont typeface="EB Garamond"/>
              <a:buChar char="●"/>
              <a:defRPr sz="3200" b="0" i="1" u="none" strike="noStrike" cap="none">
                <a:solidFill>
                  <a:schemeClr val="dk1"/>
                </a:solidFill>
                <a:latin typeface="EB Garamond"/>
                <a:ea typeface="EB Garamond"/>
                <a:cs typeface="EB Garamond"/>
                <a:sym typeface="EB Garamond"/>
              </a:defRPr>
            </a:lvl7pPr>
            <a:lvl8pPr marL="3657600" marR="0" lvl="7" indent="-431800" algn="l" rtl="0">
              <a:lnSpc>
                <a:spcPct val="100000"/>
              </a:lnSpc>
              <a:spcBef>
                <a:spcPts val="0"/>
              </a:spcBef>
              <a:spcAft>
                <a:spcPts val="0"/>
              </a:spcAft>
              <a:buClr>
                <a:schemeClr val="lt2"/>
              </a:buClr>
              <a:buSzPts val="3200"/>
              <a:buFont typeface="EB Garamond"/>
              <a:buChar char="○"/>
              <a:defRPr sz="3200" b="0" i="1" u="none" strike="noStrike" cap="none">
                <a:solidFill>
                  <a:schemeClr val="dk1"/>
                </a:solidFill>
                <a:latin typeface="EB Garamond"/>
                <a:ea typeface="EB Garamond"/>
                <a:cs typeface="EB Garamond"/>
                <a:sym typeface="EB Garamond"/>
              </a:defRPr>
            </a:lvl8pPr>
            <a:lvl9pPr marL="4114800" marR="0" lvl="8" indent="-431800" algn="l" rtl="0">
              <a:lnSpc>
                <a:spcPct val="100000"/>
              </a:lnSpc>
              <a:spcBef>
                <a:spcPts val="0"/>
              </a:spcBef>
              <a:spcAft>
                <a:spcPts val="0"/>
              </a:spcAft>
              <a:buClr>
                <a:schemeClr val="lt2"/>
              </a:buClr>
              <a:buSzPts val="3200"/>
              <a:buFont typeface="EB Garamond"/>
              <a:buChar char="■"/>
              <a:defRPr sz="3200" b="0" i="1" u="none" strike="noStrike" cap="none">
                <a:solidFill>
                  <a:schemeClr val="dk1"/>
                </a:solidFill>
                <a:latin typeface="EB Garamond"/>
                <a:ea typeface="EB Garamond"/>
                <a:cs typeface="EB Garamond"/>
                <a:sym typeface="EB Garamond"/>
              </a:defRPr>
            </a:lvl9pPr>
          </a:lstStyle>
          <a:p>
            <a:pPr marL="0" indent="0">
              <a:buFont typeface="EB Garamond"/>
              <a:buNone/>
            </a:pPr>
            <a:r>
              <a:rPr lang="en-US" sz="2000" i="0">
                <a:latin typeface="Marcellus SC" panose="020B0604020202020204" charset="0"/>
              </a:rPr>
              <a:t>Background story</a:t>
            </a:r>
          </a:p>
        </p:txBody>
      </p:sp>
      <p:pic>
        <p:nvPicPr>
          <p:cNvPr id="2" name="Picture 13">
            <a:extLst>
              <a:ext uri="{FF2B5EF4-FFF2-40B4-BE49-F238E27FC236}">
                <a16:creationId xmlns:a16="http://schemas.microsoft.com/office/drawing/2014/main" id="{B0DEFB5C-31FB-3827-2E81-D1CC03A4B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5360" y="980300"/>
            <a:ext cx="2253615" cy="28115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40</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Okyanus</a:t>
            </a:r>
            <a:r>
              <a:rPr lang="en-US" sz="1600"/>
              <a:t> attack 3</a:t>
            </a:r>
          </a:p>
        </p:txBody>
      </p:sp>
      <p:pic>
        <p:nvPicPr>
          <p:cNvPr id="8" name="Picture 7" descr="A group of spiders on a black background&#10;&#10;Description automatically generated">
            <a:extLst>
              <a:ext uri="{FF2B5EF4-FFF2-40B4-BE49-F238E27FC236}">
                <a16:creationId xmlns:a16="http://schemas.microsoft.com/office/drawing/2014/main" id="{ACF965B0-74C8-4984-BC17-3869A1DBF73C}"/>
              </a:ext>
            </a:extLst>
          </p:cNvPr>
          <p:cNvPicPr>
            <a:picLocks noChangeAspect="1"/>
          </p:cNvPicPr>
          <p:nvPr/>
        </p:nvPicPr>
        <p:blipFill>
          <a:blip r:embed="rId3"/>
          <a:stretch>
            <a:fillRect/>
          </a:stretch>
        </p:blipFill>
        <p:spPr>
          <a:xfrm>
            <a:off x="2597341" y="775500"/>
            <a:ext cx="4258882" cy="3998463"/>
          </a:xfrm>
          <a:prstGeom prst="rect">
            <a:avLst/>
          </a:prstGeom>
        </p:spPr>
      </p:pic>
    </p:spTree>
    <p:extLst>
      <p:ext uri="{BB962C8B-B14F-4D97-AF65-F5344CB8AC3E}">
        <p14:creationId xmlns:p14="http://schemas.microsoft.com/office/powerpoint/2010/main" val="2855845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41</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Okyanus</a:t>
            </a:r>
            <a:r>
              <a:rPr lang="en-US" sz="1600"/>
              <a:t> death</a:t>
            </a:r>
          </a:p>
        </p:txBody>
      </p:sp>
      <p:pic>
        <p:nvPicPr>
          <p:cNvPr id="7" name="Picture 6" descr="A group of spiders on a black background&#10;&#10;Description automatically generated">
            <a:extLst>
              <a:ext uri="{FF2B5EF4-FFF2-40B4-BE49-F238E27FC236}">
                <a16:creationId xmlns:a16="http://schemas.microsoft.com/office/drawing/2014/main" id="{6F9DFF2F-1F53-4851-A4E0-455E713EF79C}"/>
              </a:ext>
            </a:extLst>
          </p:cNvPr>
          <p:cNvPicPr>
            <a:picLocks noChangeAspect="1"/>
          </p:cNvPicPr>
          <p:nvPr/>
        </p:nvPicPr>
        <p:blipFill>
          <a:blip r:embed="rId3"/>
          <a:stretch>
            <a:fillRect/>
          </a:stretch>
        </p:blipFill>
        <p:spPr>
          <a:xfrm rot="16200000">
            <a:off x="2560592" y="191483"/>
            <a:ext cx="4022816" cy="5360117"/>
          </a:xfrm>
          <a:prstGeom prst="rect">
            <a:avLst/>
          </a:prstGeom>
        </p:spPr>
      </p:pic>
    </p:spTree>
    <p:extLst>
      <p:ext uri="{BB962C8B-B14F-4D97-AF65-F5344CB8AC3E}">
        <p14:creationId xmlns:p14="http://schemas.microsoft.com/office/powerpoint/2010/main" val="2032259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42</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Okyanus</a:t>
            </a:r>
            <a:r>
              <a:rPr lang="en-US" sz="1600"/>
              <a:t> hit</a:t>
            </a:r>
          </a:p>
        </p:txBody>
      </p:sp>
      <p:pic>
        <p:nvPicPr>
          <p:cNvPr id="8" name="Picture 7" descr="A black background with many small orange dots&#10;&#10;Description automatically generated">
            <a:extLst>
              <a:ext uri="{FF2B5EF4-FFF2-40B4-BE49-F238E27FC236}">
                <a16:creationId xmlns:a16="http://schemas.microsoft.com/office/drawing/2014/main" id="{DBDFC2D9-B22C-46E2-A52C-473BC2BC5BEA}"/>
              </a:ext>
            </a:extLst>
          </p:cNvPr>
          <p:cNvPicPr>
            <a:picLocks noChangeAspect="1"/>
          </p:cNvPicPr>
          <p:nvPr/>
        </p:nvPicPr>
        <p:blipFill>
          <a:blip r:embed="rId3"/>
          <a:stretch>
            <a:fillRect/>
          </a:stretch>
        </p:blipFill>
        <p:spPr>
          <a:xfrm>
            <a:off x="2532590" y="837966"/>
            <a:ext cx="4078819" cy="4044984"/>
          </a:xfrm>
          <a:prstGeom prst="rect">
            <a:avLst/>
          </a:prstGeom>
        </p:spPr>
      </p:pic>
    </p:spTree>
    <p:extLst>
      <p:ext uri="{BB962C8B-B14F-4D97-AF65-F5344CB8AC3E}">
        <p14:creationId xmlns:p14="http://schemas.microsoft.com/office/powerpoint/2010/main" val="4265819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Assets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43</a:t>
            </a:fld>
            <a:endParaRPr/>
          </a:p>
        </p:txBody>
      </p:sp>
      <p:sp>
        <p:nvSpPr>
          <p:cNvPr id="6" name="Google Shape;130;p23">
            <a:extLst>
              <a:ext uri="{FF2B5EF4-FFF2-40B4-BE49-F238E27FC236}">
                <a16:creationId xmlns:a16="http://schemas.microsoft.com/office/drawing/2014/main" id="{E8C2A908-3D88-4372-AD44-51516503C6BD}"/>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Okyanus</a:t>
            </a:r>
            <a:r>
              <a:rPr lang="en-US" sz="1600"/>
              <a:t> idle</a:t>
            </a:r>
          </a:p>
        </p:txBody>
      </p:sp>
      <p:pic>
        <p:nvPicPr>
          <p:cNvPr id="7" name="Picture 6" descr="A black background with many small spiders&#10;&#10;Description automatically generated">
            <a:extLst>
              <a:ext uri="{FF2B5EF4-FFF2-40B4-BE49-F238E27FC236}">
                <a16:creationId xmlns:a16="http://schemas.microsoft.com/office/drawing/2014/main" id="{2A60739D-3F2E-45DB-BA8C-3FDB27A6F632}"/>
              </a:ext>
            </a:extLst>
          </p:cNvPr>
          <p:cNvPicPr>
            <a:picLocks noChangeAspect="1"/>
          </p:cNvPicPr>
          <p:nvPr/>
        </p:nvPicPr>
        <p:blipFill>
          <a:blip r:embed="rId3"/>
          <a:stretch>
            <a:fillRect/>
          </a:stretch>
        </p:blipFill>
        <p:spPr>
          <a:xfrm>
            <a:off x="2592139" y="869893"/>
            <a:ext cx="3959722" cy="3918663"/>
          </a:xfrm>
          <a:prstGeom prst="rect">
            <a:avLst/>
          </a:prstGeom>
        </p:spPr>
      </p:pic>
    </p:spTree>
    <p:extLst>
      <p:ext uri="{BB962C8B-B14F-4D97-AF65-F5344CB8AC3E}">
        <p14:creationId xmlns:p14="http://schemas.microsoft.com/office/powerpoint/2010/main" val="4053437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Player character</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44</a:t>
            </a:fld>
            <a:endParaRPr/>
          </a:p>
        </p:txBody>
      </p:sp>
      <p:pic>
        <p:nvPicPr>
          <p:cNvPr id="8" name="Hình ảnh 3" descr="Ảnh có chứa Bộ giáp, Tấm giáp che ngực, Nhân vật hư cấu, Áo giáp&#10;&#10;Mô tả được tự động tạo">
            <a:extLst>
              <a:ext uri="{FF2B5EF4-FFF2-40B4-BE49-F238E27FC236}">
                <a16:creationId xmlns:a16="http://schemas.microsoft.com/office/drawing/2014/main" id="{EF18CAAD-B1B9-4297-AD39-DD16FD198C97}"/>
              </a:ext>
            </a:extLst>
          </p:cNvPr>
          <p:cNvPicPr>
            <a:picLocks noChangeAspect="1"/>
          </p:cNvPicPr>
          <p:nvPr/>
        </p:nvPicPr>
        <p:blipFill>
          <a:blip r:embed="rId3"/>
          <a:stretch>
            <a:fillRect/>
          </a:stretch>
        </p:blipFill>
        <p:spPr>
          <a:xfrm>
            <a:off x="1117600" y="1574821"/>
            <a:ext cx="1967930" cy="1953110"/>
          </a:xfrm>
          <a:prstGeom prst="rect">
            <a:avLst/>
          </a:prstGeom>
        </p:spPr>
      </p:pic>
      <p:sp>
        <p:nvSpPr>
          <p:cNvPr id="12" name="TextBox 11">
            <a:extLst>
              <a:ext uri="{FF2B5EF4-FFF2-40B4-BE49-F238E27FC236}">
                <a16:creationId xmlns:a16="http://schemas.microsoft.com/office/drawing/2014/main" id="{A1A52CEE-9328-41B2-B577-A80D1DE938D1}"/>
              </a:ext>
            </a:extLst>
          </p:cNvPr>
          <p:cNvSpPr txBox="1"/>
          <p:nvPr/>
        </p:nvSpPr>
        <p:spPr>
          <a:xfrm>
            <a:off x="4358640" y="1879252"/>
            <a:ext cx="3667760" cy="1384995"/>
          </a:xfrm>
          <a:prstGeom prst="rect">
            <a:avLst/>
          </a:prstGeom>
          <a:noFill/>
        </p:spPr>
        <p:txBody>
          <a:bodyPr wrap="square">
            <a:spAutoFit/>
          </a:bodyPr>
          <a:lstStyle/>
          <a:p>
            <a:r>
              <a:rPr lang="en-US" sz="1400" b="0" i="0" u="none" strike="noStrike">
                <a:solidFill>
                  <a:srgbClr val="000000"/>
                </a:solidFill>
                <a:effectLst/>
                <a:latin typeface="EB Garamond" panose="00000500000000000000" pitchFamily="2" charset="0"/>
                <a:ea typeface="EB Garamond" panose="00000500000000000000" pitchFamily="2" charset="0"/>
              </a:rPr>
              <a:t>A traveler on a journey to explore the world accidentally falls into a bloody war and becomes a member of the Beast Slayers. He has no choice but to fight to protect humanity. On his journey he meets members of the Beast Slayers and learns the truth about the Outer Gods.</a:t>
            </a:r>
            <a:endParaRPr lang="vi-VN"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3249395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Player character</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45</a:t>
            </a:fld>
            <a:endParaRPr/>
          </a:p>
        </p:txBody>
      </p:sp>
      <p:pic>
        <p:nvPicPr>
          <p:cNvPr id="8" name="Hình ảnh 3" descr="Ảnh có chứa Bộ giáp, Tấm giáp che ngực, Nhân vật hư cấu, Áo giáp&#10;&#10;Mô tả được tự động tạo">
            <a:extLst>
              <a:ext uri="{FF2B5EF4-FFF2-40B4-BE49-F238E27FC236}">
                <a16:creationId xmlns:a16="http://schemas.microsoft.com/office/drawing/2014/main" id="{EF18CAAD-B1B9-4297-AD39-DD16FD198C97}"/>
              </a:ext>
            </a:extLst>
          </p:cNvPr>
          <p:cNvPicPr>
            <a:picLocks noChangeAspect="1"/>
          </p:cNvPicPr>
          <p:nvPr/>
        </p:nvPicPr>
        <p:blipFill>
          <a:blip r:embed="rId3"/>
          <a:stretch>
            <a:fillRect/>
          </a:stretch>
        </p:blipFill>
        <p:spPr>
          <a:xfrm>
            <a:off x="532496" y="1612948"/>
            <a:ext cx="1967930" cy="1953110"/>
          </a:xfrm>
          <a:prstGeom prst="rect">
            <a:avLst/>
          </a:prstGeom>
        </p:spPr>
      </p:pic>
      <p:pic>
        <p:nvPicPr>
          <p:cNvPr id="2" name="Picture 1" descr="A white squares with black text&#10;&#10;Description automatically generated">
            <a:extLst>
              <a:ext uri="{FF2B5EF4-FFF2-40B4-BE49-F238E27FC236}">
                <a16:creationId xmlns:a16="http://schemas.microsoft.com/office/drawing/2014/main" id="{A2EF27D0-1AC3-DDA4-196A-FC1AE46D7F52}"/>
              </a:ext>
            </a:extLst>
          </p:cNvPr>
          <p:cNvPicPr>
            <a:picLocks noChangeAspect="1"/>
          </p:cNvPicPr>
          <p:nvPr/>
        </p:nvPicPr>
        <p:blipFill>
          <a:blip r:embed="rId4"/>
          <a:stretch>
            <a:fillRect/>
          </a:stretch>
        </p:blipFill>
        <p:spPr>
          <a:xfrm>
            <a:off x="2501660" y="1735266"/>
            <a:ext cx="5973792" cy="1716100"/>
          </a:xfrm>
          <a:prstGeom prst="rect">
            <a:avLst/>
          </a:prstGeom>
        </p:spPr>
      </p:pic>
    </p:spTree>
    <p:extLst>
      <p:ext uri="{BB962C8B-B14F-4D97-AF65-F5344CB8AC3E}">
        <p14:creationId xmlns:p14="http://schemas.microsoft.com/office/powerpoint/2010/main" val="353541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NPC </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46</a:t>
            </a:fld>
            <a:endParaRPr/>
          </a:p>
        </p:txBody>
      </p:sp>
      <p:sp>
        <p:nvSpPr>
          <p:cNvPr id="7" name="Hộp Văn bản 8">
            <a:extLst>
              <a:ext uri="{FF2B5EF4-FFF2-40B4-BE49-F238E27FC236}">
                <a16:creationId xmlns:a16="http://schemas.microsoft.com/office/drawing/2014/main" id="{F5311B90-2E50-4031-88EA-F7434A4D7974}"/>
              </a:ext>
            </a:extLst>
          </p:cNvPr>
          <p:cNvSpPr txBox="1"/>
          <p:nvPr/>
        </p:nvSpPr>
        <p:spPr>
          <a:xfrm>
            <a:off x="498018" y="1478688"/>
            <a:ext cx="24710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Age: </a:t>
            </a:r>
            <a:r>
              <a:rPr lang="en-US" sz="1200">
                <a:latin typeface="EB Garamond" panose="00000500000000000000" pitchFamily="2" charset="0"/>
                <a:ea typeface="EB Garamond" panose="00000500000000000000" pitchFamily="2" charset="0"/>
              </a:rPr>
              <a:t>65</a:t>
            </a:r>
            <a:endParaRPr lang="vi-VN" sz="1200" err="1">
              <a:latin typeface="EB Garamond" panose="00000500000000000000" pitchFamily="2" charset="0"/>
              <a:ea typeface="EB Garamond" panose="00000500000000000000" pitchFamily="2" charset="0"/>
              <a:cs typeface="Arial" panose="020B0604020202020204" pitchFamily="34" charset="0"/>
            </a:endParaRPr>
          </a:p>
        </p:txBody>
      </p:sp>
      <p:sp>
        <p:nvSpPr>
          <p:cNvPr id="9" name="Hộp Văn bản 8">
            <a:extLst>
              <a:ext uri="{FF2B5EF4-FFF2-40B4-BE49-F238E27FC236}">
                <a16:creationId xmlns:a16="http://schemas.microsoft.com/office/drawing/2014/main" id="{6B58B34B-8129-4C5E-AAB4-CACF5A0DE4B9}"/>
              </a:ext>
            </a:extLst>
          </p:cNvPr>
          <p:cNvSpPr txBox="1"/>
          <p:nvPr/>
        </p:nvSpPr>
        <p:spPr>
          <a:xfrm>
            <a:off x="498018" y="1167231"/>
            <a:ext cx="49448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Name: </a:t>
            </a:r>
            <a:r>
              <a:rPr lang="en-US" sz="1200" b="0" i="0" err="1">
                <a:solidFill>
                  <a:srgbClr val="000000"/>
                </a:solidFill>
                <a:effectLst/>
                <a:latin typeface="EB Garamond" panose="00000500000000000000" pitchFamily="2" charset="0"/>
                <a:ea typeface="EB Garamond" panose="00000500000000000000" pitchFamily="2" charset="0"/>
              </a:rPr>
              <a:t>Durin</a:t>
            </a:r>
            <a:r>
              <a:rPr lang="en-US" sz="1200" b="0" i="0">
                <a:solidFill>
                  <a:srgbClr val="000000"/>
                </a:solidFill>
                <a:effectLst/>
                <a:latin typeface="EB Garamond" panose="00000500000000000000" pitchFamily="2" charset="0"/>
                <a:ea typeface="EB Garamond" panose="00000500000000000000" pitchFamily="2" charset="0"/>
              </a:rPr>
              <a:t> the Blacksmith (</a:t>
            </a:r>
            <a:r>
              <a:rPr lang="en-US" sz="1200" b="0" i="0" err="1">
                <a:solidFill>
                  <a:srgbClr val="000000"/>
                </a:solidFill>
                <a:effectLst/>
                <a:latin typeface="EB Garamond" panose="00000500000000000000" pitchFamily="2" charset="0"/>
                <a:ea typeface="EB Garamond" panose="00000500000000000000" pitchFamily="2" charset="0"/>
              </a:rPr>
              <a:t>Durin</a:t>
            </a:r>
            <a:r>
              <a:rPr lang="en-US" sz="1200" b="0" i="0">
                <a:solidFill>
                  <a:srgbClr val="000000"/>
                </a:solidFill>
                <a:effectLst/>
                <a:latin typeface="EB Garamond" panose="00000500000000000000" pitchFamily="2" charset="0"/>
                <a:ea typeface="EB Garamond" panose="00000500000000000000" pitchFamily="2" charset="0"/>
              </a:rPr>
              <a:t> </a:t>
            </a:r>
            <a:r>
              <a:rPr lang="en-US" sz="1200" b="0" i="0" err="1">
                <a:solidFill>
                  <a:srgbClr val="000000"/>
                </a:solidFill>
                <a:effectLst/>
                <a:latin typeface="EB Garamond" panose="00000500000000000000" pitchFamily="2" charset="0"/>
                <a:ea typeface="EB Garamond" panose="00000500000000000000" pitchFamily="2" charset="0"/>
              </a:rPr>
              <a:t>thợ</a:t>
            </a:r>
            <a:r>
              <a:rPr lang="en-US" sz="1200" b="0" i="0">
                <a:solidFill>
                  <a:srgbClr val="000000"/>
                </a:solidFill>
                <a:effectLst/>
                <a:latin typeface="EB Garamond" panose="00000500000000000000" pitchFamily="2" charset="0"/>
                <a:ea typeface="EB Garamond" panose="00000500000000000000" pitchFamily="2" charset="0"/>
              </a:rPr>
              <a:t> </a:t>
            </a:r>
            <a:r>
              <a:rPr lang="en-US" sz="1200" b="0" i="0" err="1">
                <a:solidFill>
                  <a:srgbClr val="000000"/>
                </a:solidFill>
                <a:effectLst/>
                <a:latin typeface="EB Garamond" panose="00000500000000000000" pitchFamily="2" charset="0"/>
                <a:ea typeface="EB Garamond" panose="00000500000000000000" pitchFamily="2" charset="0"/>
              </a:rPr>
              <a:t>rèn</a:t>
            </a:r>
            <a:r>
              <a:rPr lang="en-US" sz="1200" b="0" i="0">
                <a:solidFill>
                  <a:srgbClr val="000000"/>
                </a:solidFill>
                <a:effectLst/>
                <a:latin typeface="EB Garamond" panose="00000500000000000000" pitchFamily="2" charset="0"/>
                <a:ea typeface="EB Garamond" panose="00000500000000000000" pitchFamily="2" charset="0"/>
              </a:rPr>
              <a:t> </a:t>
            </a:r>
            <a:r>
              <a:rPr lang="en-US" sz="1200" b="0" i="0" err="1">
                <a:solidFill>
                  <a:srgbClr val="000000"/>
                </a:solidFill>
                <a:effectLst/>
                <a:latin typeface="EB Garamond" panose="00000500000000000000" pitchFamily="2" charset="0"/>
                <a:ea typeface="EB Garamond" panose="00000500000000000000" pitchFamily="2" charset="0"/>
              </a:rPr>
              <a:t>lành</a:t>
            </a:r>
            <a:r>
              <a:rPr lang="en-US" sz="1200" b="0" i="0">
                <a:solidFill>
                  <a:srgbClr val="000000"/>
                </a:solidFill>
                <a:effectLst/>
                <a:latin typeface="EB Garamond" panose="00000500000000000000" pitchFamily="2" charset="0"/>
                <a:ea typeface="EB Garamond" panose="00000500000000000000" pitchFamily="2" charset="0"/>
              </a:rPr>
              <a:t> </a:t>
            </a:r>
            <a:r>
              <a:rPr lang="en-US" sz="1200" b="0" i="0" err="1">
                <a:solidFill>
                  <a:srgbClr val="000000"/>
                </a:solidFill>
                <a:effectLst/>
                <a:latin typeface="EB Garamond" panose="00000500000000000000" pitchFamily="2" charset="0"/>
                <a:ea typeface="EB Garamond" panose="00000500000000000000" pitchFamily="2" charset="0"/>
              </a:rPr>
              <a:t>nghề</a:t>
            </a:r>
            <a:r>
              <a:rPr lang="en-US" sz="1200" b="0" i="0">
                <a:solidFill>
                  <a:srgbClr val="000000"/>
                </a:solidFill>
                <a:effectLst/>
                <a:latin typeface="EB Garamond" panose="00000500000000000000" pitchFamily="2" charset="0"/>
                <a:ea typeface="EB Garamond" panose="00000500000000000000" pitchFamily="2" charset="0"/>
              </a:rPr>
              <a:t>)</a:t>
            </a:r>
            <a:endParaRPr lang="vi-VN" sz="1200" b="1" err="1">
              <a:latin typeface="EB Garamond" panose="00000500000000000000" pitchFamily="2" charset="0"/>
              <a:ea typeface="EB Garamond" panose="00000500000000000000" pitchFamily="2" charset="0"/>
              <a:cs typeface="Arial" panose="020B0604020202020204" pitchFamily="34" charset="0"/>
            </a:endParaRPr>
          </a:p>
        </p:txBody>
      </p:sp>
      <p:sp>
        <p:nvSpPr>
          <p:cNvPr id="10" name="Hộp Văn bản 8">
            <a:extLst>
              <a:ext uri="{FF2B5EF4-FFF2-40B4-BE49-F238E27FC236}">
                <a16:creationId xmlns:a16="http://schemas.microsoft.com/office/drawing/2014/main" id="{DEB3F1A6-48C2-4DA2-9AD6-795DCC6F15FD}"/>
              </a:ext>
            </a:extLst>
          </p:cNvPr>
          <p:cNvSpPr txBox="1"/>
          <p:nvPr/>
        </p:nvSpPr>
        <p:spPr>
          <a:xfrm>
            <a:off x="498018" y="1813562"/>
            <a:ext cx="396852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fontAlgn="base"/>
            <a:r>
              <a:rPr lang="en-US" sz="1200" b="1">
                <a:latin typeface="EB Garamond" panose="00000500000000000000" pitchFamily="2" charset="0"/>
                <a:ea typeface="EB Garamond" panose="00000500000000000000" pitchFamily="2" charset="0"/>
              </a:rPr>
              <a:t>Story: </a:t>
            </a:r>
            <a:r>
              <a:rPr lang="en-US" sz="1200" b="0" i="0" u="none" strike="noStrike">
                <a:solidFill>
                  <a:srgbClr val="000000"/>
                </a:solidFill>
                <a:effectLst/>
                <a:latin typeface="EB Garamond" panose="00000500000000000000" pitchFamily="2" charset="0"/>
                <a:ea typeface="EB Garamond" panose="00000500000000000000" pitchFamily="2" charset="0"/>
              </a:rPr>
              <a:t>Durin is a strange person as he has an extremely modest height like the Dwarves in folk tales. But in return, he is a very talented weapon blacksmith as he was the one who created the first equipment for </a:t>
            </a:r>
            <a:r>
              <a:rPr lang="en-US" sz="1200">
                <a:latin typeface="EB Garamond" panose="00000500000000000000" pitchFamily="2" charset="0"/>
                <a:ea typeface="EB Garamond" panose="00000500000000000000" pitchFamily="2" charset="0"/>
              </a:rPr>
              <a:t>Slayers</a:t>
            </a:r>
            <a:r>
              <a:rPr lang="en-US" sz="1200" b="0" i="0" u="none" strike="noStrike">
                <a:solidFill>
                  <a:srgbClr val="000000"/>
                </a:solidFill>
                <a:effectLst/>
                <a:latin typeface="EB Garamond" panose="00000500000000000000" pitchFamily="2" charset="0"/>
                <a:ea typeface="EB Garamond" panose="00000500000000000000" pitchFamily="2" charset="0"/>
              </a:rPr>
              <a:t>. </a:t>
            </a:r>
          </a:p>
          <a:p>
            <a:pPr algn="l" rtl="0" fontAlgn="base"/>
            <a:r>
              <a:rPr lang="en-US" sz="1200" b="0" i="0" u="none" strike="noStrike">
                <a:solidFill>
                  <a:srgbClr val="000000"/>
                </a:solidFill>
                <a:effectLst/>
                <a:latin typeface="EB Garamond" panose="00000500000000000000" pitchFamily="2" charset="0"/>
                <a:ea typeface="EB Garamond" panose="00000500000000000000" pitchFamily="2" charset="0"/>
              </a:rPr>
              <a:t>Location of appearance in the game: Durin will appear on Map 1 as soon as we start the game. He is the one who gives quests and upgrades weapons to players.</a:t>
            </a:r>
            <a:endParaRPr lang="en-US" sz="1200" b="0" i="0">
              <a:solidFill>
                <a:srgbClr val="000000"/>
              </a:solidFill>
              <a:effectLst/>
              <a:latin typeface="EB Garamond" panose="00000500000000000000" pitchFamily="2" charset="0"/>
              <a:ea typeface="EB Garamond" panose="00000500000000000000" pitchFamily="2" charset="0"/>
            </a:endParaRPr>
          </a:p>
          <a:p>
            <a:endParaRPr lang="vi-VN" sz="1200" dirty="0" err="1">
              <a:latin typeface="EB Garamond" panose="00000500000000000000" pitchFamily="2" charset="0"/>
              <a:ea typeface="EB Garamond" panose="00000500000000000000" pitchFamily="2" charset="0"/>
              <a:cs typeface="Arial" panose="020B0604020202020204" pitchFamily="34" charset="0"/>
            </a:endParaRPr>
          </a:p>
        </p:txBody>
      </p:sp>
      <p:pic>
        <p:nvPicPr>
          <p:cNvPr id="8" name="Picture 2">
            <a:extLst>
              <a:ext uri="{FF2B5EF4-FFF2-40B4-BE49-F238E27FC236}">
                <a16:creationId xmlns:a16="http://schemas.microsoft.com/office/drawing/2014/main" id="{E6D78891-1029-4087-94DA-DD70216B5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441" y="-2262239"/>
            <a:ext cx="10200413" cy="102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69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NPC 1</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47</a:t>
            </a:fld>
            <a:endParaRPr/>
          </a:p>
        </p:txBody>
      </p:sp>
      <p:sp>
        <p:nvSpPr>
          <p:cNvPr id="7" name="Hộp Văn bản 8">
            <a:extLst>
              <a:ext uri="{FF2B5EF4-FFF2-40B4-BE49-F238E27FC236}">
                <a16:creationId xmlns:a16="http://schemas.microsoft.com/office/drawing/2014/main" id="{F5311B90-2E50-4031-88EA-F7434A4D7974}"/>
              </a:ext>
            </a:extLst>
          </p:cNvPr>
          <p:cNvSpPr txBox="1"/>
          <p:nvPr/>
        </p:nvSpPr>
        <p:spPr>
          <a:xfrm>
            <a:off x="4916776" y="1045944"/>
            <a:ext cx="24710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Age: </a:t>
            </a:r>
            <a:r>
              <a:rPr lang="en-US" sz="1200">
                <a:latin typeface="EB Garamond" panose="00000500000000000000" pitchFamily="2" charset="0"/>
                <a:ea typeface="EB Garamond" panose="00000500000000000000" pitchFamily="2" charset="0"/>
              </a:rPr>
              <a:t>45</a:t>
            </a:r>
            <a:endParaRPr lang="vi-VN" sz="1200" err="1">
              <a:latin typeface="EB Garamond" panose="00000500000000000000" pitchFamily="2" charset="0"/>
              <a:ea typeface="EB Garamond" panose="00000500000000000000" pitchFamily="2" charset="0"/>
              <a:cs typeface="Arial" panose="020B0604020202020204" pitchFamily="34" charset="0"/>
            </a:endParaRPr>
          </a:p>
        </p:txBody>
      </p:sp>
      <p:sp>
        <p:nvSpPr>
          <p:cNvPr id="9" name="Hộp Văn bản 8">
            <a:extLst>
              <a:ext uri="{FF2B5EF4-FFF2-40B4-BE49-F238E27FC236}">
                <a16:creationId xmlns:a16="http://schemas.microsoft.com/office/drawing/2014/main" id="{6B58B34B-8129-4C5E-AAB4-CACF5A0DE4B9}"/>
              </a:ext>
            </a:extLst>
          </p:cNvPr>
          <p:cNvSpPr txBox="1"/>
          <p:nvPr/>
        </p:nvSpPr>
        <p:spPr>
          <a:xfrm>
            <a:off x="4916776" y="734487"/>
            <a:ext cx="41865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Name: </a:t>
            </a:r>
            <a:r>
              <a:rPr lang="en-US" sz="1200">
                <a:latin typeface="EB Garamond" panose="00000500000000000000" pitchFamily="2" charset="0"/>
                <a:ea typeface="EB Garamond" panose="00000500000000000000" pitchFamily="2" charset="0"/>
              </a:rPr>
              <a:t>Thien An - </a:t>
            </a:r>
            <a:r>
              <a:rPr lang="en-US" sz="1200" b="0" i="0">
                <a:solidFill>
                  <a:srgbClr val="000000"/>
                </a:solidFill>
                <a:effectLst/>
                <a:latin typeface="EB Garamond" panose="00000500000000000000" pitchFamily="2" charset="0"/>
                <a:ea typeface="EB Garamond" panose="00000500000000000000" pitchFamily="2" charset="0"/>
              </a:rPr>
              <a:t>The First Slayers</a:t>
            </a:r>
            <a:endParaRPr lang="vi-VN" sz="1200" b="1" err="1">
              <a:latin typeface="EB Garamond" panose="00000500000000000000" pitchFamily="2" charset="0"/>
              <a:ea typeface="EB Garamond" panose="00000500000000000000" pitchFamily="2" charset="0"/>
              <a:cs typeface="Arial" panose="020B0604020202020204" pitchFamily="34" charset="0"/>
            </a:endParaRPr>
          </a:p>
        </p:txBody>
      </p:sp>
      <p:sp>
        <p:nvSpPr>
          <p:cNvPr id="10" name="Hộp Văn bản 8">
            <a:extLst>
              <a:ext uri="{FF2B5EF4-FFF2-40B4-BE49-F238E27FC236}">
                <a16:creationId xmlns:a16="http://schemas.microsoft.com/office/drawing/2014/main" id="{DEB3F1A6-48C2-4DA2-9AD6-795DCC6F15FD}"/>
              </a:ext>
            </a:extLst>
          </p:cNvPr>
          <p:cNvSpPr txBox="1"/>
          <p:nvPr/>
        </p:nvSpPr>
        <p:spPr>
          <a:xfrm>
            <a:off x="4916776" y="1380818"/>
            <a:ext cx="396852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fontAlgn="base"/>
            <a:r>
              <a:rPr lang="en-US" sz="1200" b="1">
                <a:latin typeface="EB Garamond" panose="00000500000000000000" pitchFamily="2" charset="0"/>
                <a:ea typeface="EB Garamond" panose="00000500000000000000" pitchFamily="2" charset="0"/>
              </a:rPr>
              <a:t>Story: Since the riots were created by the people in the city because they opposed the church's plans to defy tactics. At the same time, people turn into bloodthirsty beasts when the Blood Moon appears immediately followed by a Solar Eclipse that plunges into the deadly night.</a:t>
            </a:r>
          </a:p>
          <a:p>
            <a:pPr algn="l" rtl="0" fontAlgn="base"/>
            <a:r>
              <a:rPr lang="en-US" sz="1200" b="1">
                <a:latin typeface="EB Garamond" panose="00000500000000000000" pitchFamily="2" charset="0"/>
                <a:ea typeface="EB Garamond" panose="00000500000000000000" pitchFamily="2" charset="0"/>
              </a:rPr>
              <a:t>Thien An was born as a solution for everyone at that time. He emerged as one of the people with the most skillful and courageous fighting ability. Thien An was appointed the first leader of the Beast Slayers Guild. After a long time of fighting, he gradually retreated and only really appeared and went into battle when necessary and left it to the new Slayers.He is like an old father who always advises and guides the Slayers when they are lost.</a:t>
            </a:r>
          </a:p>
          <a:p>
            <a:pPr algn="l" rtl="0" fontAlgn="base"/>
            <a:r>
              <a:rPr lang="en-US" sz="1200" b="1">
                <a:latin typeface="EB Garamond" panose="00000500000000000000" pitchFamily="2" charset="0"/>
                <a:ea typeface="EB Garamond" panose="00000500000000000000" pitchFamily="2" charset="0"/>
              </a:rPr>
              <a:t>Location in the game: Thien An will appear on the World Of Sins map right at the start of the game. He is always in a garden filled with flowers.</a:t>
            </a:r>
            <a:endParaRPr lang="vi-VN" sz="1200" dirty="0" err="1">
              <a:latin typeface="EB Garamond" panose="00000500000000000000" pitchFamily="2" charset="0"/>
              <a:ea typeface="EB Garamond" panose="00000500000000000000" pitchFamily="2" charset="0"/>
              <a:cs typeface="Arial" panose="020B0604020202020204" pitchFamily="34" charset="0"/>
            </a:endParaRPr>
          </a:p>
        </p:txBody>
      </p:sp>
      <p:pic>
        <p:nvPicPr>
          <p:cNvPr id="13" name="Picture 2">
            <a:extLst>
              <a:ext uri="{FF2B5EF4-FFF2-40B4-BE49-F238E27FC236}">
                <a16:creationId xmlns:a16="http://schemas.microsoft.com/office/drawing/2014/main" id="{99A3B4EB-1DFD-4939-A63C-E545F26EE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292" y="-2386331"/>
            <a:ext cx="9916161" cy="991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897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NPC 3</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48</a:t>
            </a:fld>
            <a:endParaRPr/>
          </a:p>
        </p:txBody>
      </p:sp>
      <p:sp>
        <p:nvSpPr>
          <p:cNvPr id="7" name="Hộp Văn bản 8">
            <a:extLst>
              <a:ext uri="{FF2B5EF4-FFF2-40B4-BE49-F238E27FC236}">
                <a16:creationId xmlns:a16="http://schemas.microsoft.com/office/drawing/2014/main" id="{F5311B90-2E50-4031-88EA-F7434A4D7974}"/>
              </a:ext>
            </a:extLst>
          </p:cNvPr>
          <p:cNvSpPr txBox="1"/>
          <p:nvPr/>
        </p:nvSpPr>
        <p:spPr>
          <a:xfrm>
            <a:off x="4870477" y="1143420"/>
            <a:ext cx="24710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Age: </a:t>
            </a:r>
            <a:r>
              <a:rPr lang="en-US" sz="1200">
                <a:latin typeface="EB Garamond" panose="00000500000000000000" pitchFamily="2" charset="0"/>
                <a:ea typeface="EB Garamond" panose="00000500000000000000" pitchFamily="2" charset="0"/>
              </a:rPr>
              <a:t>21	</a:t>
            </a:r>
            <a:endParaRPr lang="vi-VN" sz="1200" err="1">
              <a:latin typeface="EB Garamond" panose="00000500000000000000" pitchFamily="2" charset="0"/>
              <a:ea typeface="EB Garamond" panose="00000500000000000000" pitchFamily="2" charset="0"/>
              <a:cs typeface="Arial" panose="020B0604020202020204" pitchFamily="34" charset="0"/>
            </a:endParaRPr>
          </a:p>
        </p:txBody>
      </p:sp>
      <p:sp>
        <p:nvSpPr>
          <p:cNvPr id="9" name="Hộp Văn bản 8">
            <a:extLst>
              <a:ext uri="{FF2B5EF4-FFF2-40B4-BE49-F238E27FC236}">
                <a16:creationId xmlns:a16="http://schemas.microsoft.com/office/drawing/2014/main" id="{6B58B34B-8129-4C5E-AAB4-CACF5A0DE4B9}"/>
              </a:ext>
            </a:extLst>
          </p:cNvPr>
          <p:cNvSpPr txBox="1"/>
          <p:nvPr/>
        </p:nvSpPr>
        <p:spPr>
          <a:xfrm>
            <a:off x="4870477" y="831963"/>
            <a:ext cx="49448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Name: </a:t>
            </a:r>
            <a:r>
              <a:rPr lang="en-US" sz="1200" b="0" i="0" u="none" strike="noStrike">
                <a:effectLst/>
                <a:latin typeface="EB Garamond" panose="00000500000000000000" pitchFamily="2" charset="0"/>
                <a:ea typeface="EB Garamond" panose="00000500000000000000" pitchFamily="2" charset="0"/>
              </a:rPr>
              <a:t>Robert The Fallen Slayer (Robert </a:t>
            </a:r>
            <a:r>
              <a:rPr lang="en-US" sz="1200" b="0" i="0" u="none" strike="noStrike" err="1">
                <a:effectLst/>
                <a:latin typeface="EB Garamond" panose="00000500000000000000" pitchFamily="2" charset="0"/>
                <a:ea typeface="EB Garamond" panose="00000500000000000000" pitchFamily="2" charset="0"/>
              </a:rPr>
              <a:t>thợ</a:t>
            </a:r>
            <a:r>
              <a:rPr lang="en-US" sz="1200" b="0" i="0" u="none" strike="noStrike">
                <a:effectLst/>
                <a:latin typeface="EB Garamond" panose="00000500000000000000" pitchFamily="2" charset="0"/>
                <a:ea typeface="EB Garamond" panose="00000500000000000000" pitchFamily="2" charset="0"/>
              </a:rPr>
              <a:t> </a:t>
            </a:r>
            <a:r>
              <a:rPr lang="en-US" sz="1200" b="0" i="0" u="none" strike="noStrike" err="1">
                <a:effectLst/>
                <a:latin typeface="EB Garamond" panose="00000500000000000000" pitchFamily="2" charset="0"/>
                <a:ea typeface="EB Garamond" panose="00000500000000000000" pitchFamily="2" charset="0"/>
              </a:rPr>
              <a:t>săn</a:t>
            </a:r>
            <a:r>
              <a:rPr lang="en-US" sz="1200" b="0" i="0" u="none" strike="noStrike">
                <a:effectLst/>
                <a:latin typeface="EB Garamond" panose="00000500000000000000" pitchFamily="2" charset="0"/>
                <a:ea typeface="EB Garamond" panose="00000500000000000000" pitchFamily="2" charset="0"/>
              </a:rPr>
              <a:t> </a:t>
            </a:r>
            <a:r>
              <a:rPr lang="en-US" sz="1200" b="0" i="0" u="none" strike="noStrike" err="1">
                <a:effectLst/>
                <a:latin typeface="EB Garamond" panose="00000500000000000000" pitchFamily="2" charset="0"/>
                <a:ea typeface="EB Garamond" panose="00000500000000000000" pitchFamily="2" charset="0"/>
              </a:rPr>
              <a:t>sa</a:t>
            </a:r>
            <a:r>
              <a:rPr lang="en-US" sz="1200" b="0" i="0" u="none" strike="noStrike">
                <a:effectLst/>
                <a:latin typeface="EB Garamond" panose="00000500000000000000" pitchFamily="2" charset="0"/>
                <a:ea typeface="EB Garamond" panose="00000500000000000000" pitchFamily="2" charset="0"/>
              </a:rPr>
              <a:t> </a:t>
            </a:r>
            <a:r>
              <a:rPr lang="en-US" sz="1200" b="0" i="0" u="none" strike="noStrike" err="1">
                <a:effectLst/>
                <a:latin typeface="EB Garamond" panose="00000500000000000000" pitchFamily="2" charset="0"/>
                <a:ea typeface="EB Garamond" panose="00000500000000000000" pitchFamily="2" charset="0"/>
              </a:rPr>
              <a:t>ngã</a:t>
            </a:r>
            <a:r>
              <a:rPr lang="en-US" sz="1200" b="0" i="0" u="none" strike="noStrike">
                <a:effectLst/>
                <a:latin typeface="EB Garamond" panose="00000500000000000000" pitchFamily="2" charset="0"/>
                <a:ea typeface="EB Garamond" panose="00000500000000000000" pitchFamily="2" charset="0"/>
              </a:rPr>
              <a:t>)</a:t>
            </a:r>
            <a:r>
              <a:rPr lang="en-US" sz="1200" b="0" i="0">
                <a:effectLst/>
                <a:latin typeface="EB Garamond" panose="00000500000000000000" pitchFamily="2" charset="0"/>
                <a:ea typeface="EB Garamond" panose="00000500000000000000" pitchFamily="2" charset="0"/>
              </a:rPr>
              <a:t> </a:t>
            </a:r>
            <a:endParaRPr lang="vi-VN" sz="1200" b="1" err="1">
              <a:latin typeface="EB Garamond" panose="00000500000000000000" pitchFamily="2" charset="0"/>
              <a:ea typeface="EB Garamond" panose="00000500000000000000" pitchFamily="2" charset="0"/>
              <a:cs typeface="Arial" panose="020B0604020202020204" pitchFamily="34" charset="0"/>
            </a:endParaRPr>
          </a:p>
        </p:txBody>
      </p:sp>
      <p:sp>
        <p:nvSpPr>
          <p:cNvPr id="10" name="Hộp Văn bản 8">
            <a:extLst>
              <a:ext uri="{FF2B5EF4-FFF2-40B4-BE49-F238E27FC236}">
                <a16:creationId xmlns:a16="http://schemas.microsoft.com/office/drawing/2014/main" id="{DEB3F1A6-48C2-4DA2-9AD6-795DCC6F15FD}"/>
              </a:ext>
            </a:extLst>
          </p:cNvPr>
          <p:cNvSpPr txBox="1"/>
          <p:nvPr/>
        </p:nvSpPr>
        <p:spPr>
          <a:xfrm>
            <a:off x="4870477" y="1478294"/>
            <a:ext cx="3968524"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fontAlgn="base"/>
            <a:r>
              <a:rPr lang="en-US" sz="1200" b="1">
                <a:latin typeface="EB Garamond" panose="00000500000000000000" pitchFamily="2" charset="0"/>
                <a:ea typeface="EB Garamond" panose="00000500000000000000" pitchFamily="2" charset="0"/>
              </a:rPr>
              <a:t>Story: Robert is one of the new slayer who has not long been in the profession with his friends. He hunts with dreams of being able to quell all chaos and bring peace to the world. But as his teammates gradually fell. Witness the endless killing and blood of the war. His spirit was gradually shaken and eroded. Then there came a time when he accepted he was a failure.</a:t>
            </a:r>
          </a:p>
          <a:p>
            <a:pPr algn="l" rtl="0" fontAlgn="base"/>
            <a:r>
              <a:rPr lang="en-US" sz="1200" b="1">
                <a:latin typeface="EB Garamond" panose="00000500000000000000" pitchFamily="2" charset="0"/>
                <a:ea typeface="EB Garamond" panose="00000500000000000000" pitchFamily="2" charset="0"/>
              </a:rPr>
              <a:t>He will always be there to discourage new hunters, advising them to give up before they lose themselves.</a:t>
            </a:r>
          </a:p>
          <a:p>
            <a:pPr algn="l" rtl="0" fontAlgn="base"/>
            <a:r>
              <a:rPr lang="en-US" sz="1200" b="1">
                <a:latin typeface="EB Garamond" panose="00000500000000000000" pitchFamily="2" charset="0"/>
                <a:ea typeface="EB Garamond" panose="00000500000000000000" pitchFamily="2" charset="0"/>
              </a:rPr>
              <a:t>Location of appearance in the game: Robert will appear on the first Map of the game. Appears as an NPC that conveys the plot of what is happening and what the player needs to do.</a:t>
            </a:r>
            <a:endParaRPr lang="vi-VN" sz="1200" dirty="0" err="1">
              <a:latin typeface="EB Garamond" panose="00000500000000000000" pitchFamily="2" charset="0"/>
              <a:ea typeface="EB Garamond" panose="00000500000000000000" pitchFamily="2" charset="0"/>
              <a:cs typeface="Arial" panose="020B0604020202020204" pitchFamily="34" charset="0"/>
            </a:endParaRPr>
          </a:p>
        </p:txBody>
      </p:sp>
      <p:pic>
        <p:nvPicPr>
          <p:cNvPr id="11" name="Picture 2">
            <a:extLst>
              <a:ext uri="{FF2B5EF4-FFF2-40B4-BE49-F238E27FC236}">
                <a16:creationId xmlns:a16="http://schemas.microsoft.com/office/drawing/2014/main" id="{0D6B9C8A-432C-4B61-8A14-13236978F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474" y="-1043642"/>
            <a:ext cx="7931994" cy="793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827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Boss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49</a:t>
            </a:fld>
            <a:endParaRPr/>
          </a:p>
        </p:txBody>
      </p:sp>
      <p:sp>
        <p:nvSpPr>
          <p:cNvPr id="12" name="TextBox 11">
            <a:extLst>
              <a:ext uri="{FF2B5EF4-FFF2-40B4-BE49-F238E27FC236}">
                <a16:creationId xmlns:a16="http://schemas.microsoft.com/office/drawing/2014/main" id="{A1A52CEE-9328-41B2-B577-A80D1DE938D1}"/>
              </a:ext>
            </a:extLst>
          </p:cNvPr>
          <p:cNvSpPr txBox="1"/>
          <p:nvPr/>
        </p:nvSpPr>
        <p:spPr>
          <a:xfrm>
            <a:off x="4135639" y="458057"/>
            <a:ext cx="4749661" cy="4555093"/>
          </a:xfrm>
          <a:prstGeom prst="rect">
            <a:avLst/>
          </a:prstGeom>
          <a:noFill/>
        </p:spPr>
        <p:txBody>
          <a:bodyPr wrap="square">
            <a:spAutoFit/>
          </a:bodyPr>
          <a:lstStyle/>
          <a:p>
            <a:r>
              <a:rPr lang="en-US" sz="1800" b="0" i="0" u="none" strike="noStrike">
                <a:solidFill>
                  <a:srgbClr val="000000"/>
                </a:solidFill>
                <a:effectLst/>
                <a:latin typeface="EB Garamond" panose="00000500000000000000" pitchFamily="2" charset="0"/>
                <a:ea typeface="EB Garamond" panose="00000500000000000000" pitchFamily="2" charset="0"/>
              </a:rPr>
              <a:t>	                                </a:t>
            </a:r>
            <a:r>
              <a:rPr lang="en-US" sz="1800" b="1" i="0" u="none" strike="noStrike">
                <a:solidFill>
                  <a:srgbClr val="000000"/>
                </a:solidFill>
                <a:effectLst/>
                <a:latin typeface="EB Garamond" panose="00000500000000000000" pitchFamily="2" charset="0"/>
                <a:ea typeface="EB Garamond" panose="00000500000000000000" pitchFamily="2" charset="0"/>
              </a:rPr>
              <a:t>Story</a:t>
            </a:r>
          </a:p>
          <a:p>
            <a:pPr algn="l" rtl="0" fontAlgn="base"/>
            <a:r>
              <a:rPr lang="en-US" sz="1600" b="0" i="0" u="none" strike="noStrike">
                <a:solidFill>
                  <a:srgbClr val="000000"/>
                </a:solidFill>
                <a:effectLst/>
                <a:latin typeface="EB Garamond" panose="00000500000000000000" pitchFamily="2" charset="0"/>
                <a:ea typeface="EB Garamond" panose="00000500000000000000" pitchFamily="2" charset="0"/>
              </a:rPr>
              <a:t>Terra is a very ancient Outer God who descended to earth a long time ago. Terra is an Outer God with the appearance of a dragon and mixed with demons. Terra is a very large man and he is often associated with the greatness of the earth. It represents an unstoppable force of nature and is timeless. Terra initially had a dark and terrifyingly calm black color. But time gradually passed as the earth gradually warmed up, as well as humanity's foolishness angered Terra. Making it gradually hate humans to the extreme. As a result, the volcano erupted, there were constant earthquakes and Terra gradually turned red with fire.</a:t>
            </a:r>
          </a:p>
          <a:p>
            <a:pPr algn="l" rtl="0" fontAlgn="base"/>
            <a:r>
              <a:rPr lang="en-US" sz="1600" b="0" i="0" u="none" strike="noStrike">
                <a:solidFill>
                  <a:srgbClr val="000000"/>
                </a:solidFill>
                <a:effectLst/>
                <a:latin typeface="EB Garamond" panose="00000500000000000000" pitchFamily="2" charset="0"/>
                <a:ea typeface="EB Garamond" panose="00000500000000000000" pitchFamily="2" charset="0"/>
              </a:rPr>
              <a:t>Appearance location: Terra will appear at the end of Map2 as the final boss of the level. </a:t>
            </a:r>
          </a:p>
          <a:p>
            <a:pPr algn="l" rtl="0" fontAlgn="base"/>
            <a:r>
              <a:rPr lang="en-US" sz="1600" b="0" i="0" u="none" strike="noStrike">
                <a:solidFill>
                  <a:srgbClr val="000000"/>
                </a:solidFill>
                <a:effectLst/>
                <a:latin typeface="EB Garamond" panose="00000500000000000000" pitchFamily="2" charset="0"/>
                <a:ea typeface="EB Garamond" panose="00000500000000000000" pitchFamily="2" charset="0"/>
              </a:rPr>
              <a:t>Gameplay: Terra will fight the player one-on-one. As the first boss, the Player will have to learn how to move, dodge attacks and use skills to defeat Terra.</a:t>
            </a: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a:t>
            </a:r>
          </a:p>
        </p:txBody>
      </p:sp>
      <p:pic>
        <p:nvPicPr>
          <p:cNvPr id="7170" name="Picture 2">
            <a:extLst>
              <a:ext uri="{FF2B5EF4-FFF2-40B4-BE49-F238E27FC236}">
                <a16:creationId xmlns:a16="http://schemas.microsoft.com/office/drawing/2014/main" id="{9CEEB50E-9190-489A-A24B-222B34696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 y="942795"/>
            <a:ext cx="4023503" cy="392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22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548025" y="29729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Game Flow</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a:t>
            </a:fld>
            <a:endParaRPr/>
          </a:p>
        </p:txBody>
      </p:sp>
      <p:pic>
        <p:nvPicPr>
          <p:cNvPr id="3" name="Picture 2" descr="A diagram of a computer game&#10;&#10;Description automatically generated">
            <a:extLst>
              <a:ext uri="{FF2B5EF4-FFF2-40B4-BE49-F238E27FC236}">
                <a16:creationId xmlns:a16="http://schemas.microsoft.com/office/drawing/2014/main" id="{81708BC6-0D1A-403F-8FCB-DBB99A7918BB}"/>
              </a:ext>
            </a:extLst>
          </p:cNvPr>
          <p:cNvPicPr>
            <a:picLocks noChangeAspect="1"/>
          </p:cNvPicPr>
          <p:nvPr/>
        </p:nvPicPr>
        <p:blipFill>
          <a:blip r:embed="rId3"/>
          <a:stretch>
            <a:fillRect/>
          </a:stretch>
        </p:blipFill>
        <p:spPr>
          <a:xfrm>
            <a:off x="4093367" y="297295"/>
            <a:ext cx="4636296" cy="454556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Boss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50</a:t>
            </a:fld>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a:t>
            </a:r>
          </a:p>
        </p:txBody>
      </p:sp>
      <p:pic>
        <p:nvPicPr>
          <p:cNvPr id="7170" name="Picture 2">
            <a:extLst>
              <a:ext uri="{FF2B5EF4-FFF2-40B4-BE49-F238E27FC236}">
                <a16:creationId xmlns:a16="http://schemas.microsoft.com/office/drawing/2014/main" id="{9CEEB50E-9190-489A-A24B-222B34696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10" y="781050"/>
            <a:ext cx="4023503" cy="39264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rectangular box with black text&#10;&#10;Description automatically generated">
            <a:extLst>
              <a:ext uri="{FF2B5EF4-FFF2-40B4-BE49-F238E27FC236}">
                <a16:creationId xmlns:a16="http://schemas.microsoft.com/office/drawing/2014/main" id="{35AE1D38-7EE2-F4BD-ABE9-6B9509347102}"/>
              </a:ext>
            </a:extLst>
          </p:cNvPr>
          <p:cNvPicPr>
            <a:picLocks noChangeAspect="1"/>
          </p:cNvPicPr>
          <p:nvPr/>
        </p:nvPicPr>
        <p:blipFill>
          <a:blip r:embed="rId4"/>
          <a:stretch>
            <a:fillRect/>
          </a:stretch>
        </p:blipFill>
        <p:spPr>
          <a:xfrm>
            <a:off x="2976113" y="1928927"/>
            <a:ext cx="5596386" cy="1533655"/>
          </a:xfrm>
          <a:prstGeom prst="rect">
            <a:avLst/>
          </a:prstGeom>
        </p:spPr>
      </p:pic>
      <p:sp>
        <p:nvSpPr>
          <p:cNvPr id="3" name="Google Shape;130;p23">
            <a:extLst>
              <a:ext uri="{FF2B5EF4-FFF2-40B4-BE49-F238E27FC236}">
                <a16:creationId xmlns:a16="http://schemas.microsoft.com/office/drawing/2014/main" id="{91C032EA-F772-99FF-FCF3-E0FEA5A7AD27}"/>
              </a:ext>
            </a:extLst>
          </p:cNvPr>
          <p:cNvSpPr txBox="1">
            <a:spLocks/>
          </p:cNvSpPr>
          <p:nvPr/>
        </p:nvSpPr>
        <p:spPr>
          <a:xfrm>
            <a:off x="5262899" y="1424839"/>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b="1" dirty="0"/>
              <a:t>Stats</a:t>
            </a:r>
          </a:p>
        </p:txBody>
      </p:sp>
    </p:spTree>
    <p:extLst>
      <p:ext uri="{BB962C8B-B14F-4D97-AF65-F5344CB8AC3E}">
        <p14:creationId xmlns:p14="http://schemas.microsoft.com/office/powerpoint/2010/main" val="2892035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Boss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51</a:t>
            </a:fld>
            <a:endParaRPr/>
          </a:p>
        </p:txBody>
      </p:sp>
      <p:sp>
        <p:nvSpPr>
          <p:cNvPr id="12" name="TextBox 11">
            <a:extLst>
              <a:ext uri="{FF2B5EF4-FFF2-40B4-BE49-F238E27FC236}">
                <a16:creationId xmlns:a16="http://schemas.microsoft.com/office/drawing/2014/main" id="{A1A52CEE-9328-41B2-B577-A80D1DE938D1}"/>
              </a:ext>
            </a:extLst>
          </p:cNvPr>
          <p:cNvSpPr txBox="1"/>
          <p:nvPr/>
        </p:nvSpPr>
        <p:spPr>
          <a:xfrm>
            <a:off x="4135639" y="775500"/>
            <a:ext cx="4749661" cy="4154984"/>
          </a:xfrm>
          <a:prstGeom prst="rect">
            <a:avLst/>
          </a:prstGeom>
          <a:noFill/>
        </p:spPr>
        <p:txBody>
          <a:bodyPr wrap="square">
            <a:spAutoFit/>
          </a:bodyPr>
          <a:lstStyle/>
          <a:p>
            <a:r>
              <a:rPr lang="en-US" sz="1200" b="0" i="0" u="none" strike="noStrike">
                <a:solidFill>
                  <a:srgbClr val="000000"/>
                </a:solidFill>
                <a:effectLst/>
                <a:latin typeface="EB Garamond" panose="00000500000000000000" pitchFamily="2" charset="0"/>
                <a:ea typeface="EB Garamond" panose="00000500000000000000" pitchFamily="2" charset="0"/>
              </a:rPr>
              <a:t>	                                </a:t>
            </a:r>
            <a:r>
              <a:rPr lang="en-US" sz="1200" b="1" i="0" u="none" strike="noStrike">
                <a:solidFill>
                  <a:srgbClr val="000000"/>
                </a:solidFill>
                <a:effectLst/>
                <a:latin typeface="EB Garamond" panose="00000500000000000000" pitchFamily="2" charset="0"/>
                <a:ea typeface="EB Garamond" panose="00000500000000000000" pitchFamily="2" charset="0"/>
              </a:rPr>
              <a:t>Story</a:t>
            </a:r>
          </a:p>
          <a:p>
            <a:pPr algn="l" rtl="0" fontAlgn="base"/>
            <a:r>
              <a:rPr lang="en-US" sz="1200" b="0" i="0" u="none" strike="noStrike">
                <a:solidFill>
                  <a:srgbClr val="000000"/>
                </a:solidFill>
                <a:effectLst/>
                <a:latin typeface="EB Garamond" panose="00000500000000000000" pitchFamily="2" charset="0"/>
                <a:ea typeface="EB Garamond" panose="00000500000000000000" pitchFamily="2" charset="0"/>
              </a:rPr>
              <a:t>Okyanus is an Outer Gods shaped like an 8-legged female spider that accidentally washed up on the shore of the fishing village of Lurelin. As a female creature with a mother's instinct, Okyanus is extremely gentle and helpful to the people here. Their lives improved so they worshiped Okyanus as a mother.</a:t>
            </a:r>
          </a:p>
          <a:p>
            <a:pPr algn="l" rtl="0" fontAlgn="base"/>
            <a:r>
              <a:rPr lang="en-US" sz="1200" b="0" i="0" u="none" strike="noStrike">
                <a:solidFill>
                  <a:srgbClr val="000000"/>
                </a:solidFill>
                <a:effectLst/>
                <a:latin typeface="EB Garamond" panose="00000500000000000000" pitchFamily="2" charset="0"/>
                <a:ea typeface="EB Garamond" panose="00000500000000000000" pitchFamily="2" charset="0"/>
              </a:rPr>
              <a:t>But when the churches found out and came here. The influence of the church causes the people in Lurelin village to gradually transform into bloodthirsty monsters. Okyanus responded indignantly and blocked all of Lurelin. Besides, Okyanus is also pregnant with its child.</a:t>
            </a:r>
          </a:p>
          <a:p>
            <a:pPr algn="l" rtl="0" fontAlgn="base"/>
            <a:endParaRPr lang="en-US" sz="1200" b="0" i="0" u="none" strike="noStrike">
              <a:solidFill>
                <a:srgbClr val="000000"/>
              </a:solidFill>
              <a:effectLst/>
              <a:latin typeface="EB Garamond" panose="00000500000000000000" pitchFamily="2" charset="0"/>
              <a:ea typeface="EB Garamond" panose="00000500000000000000" pitchFamily="2" charset="0"/>
            </a:endParaRPr>
          </a:p>
          <a:p>
            <a:pPr algn="l" rtl="0" fontAlgn="base"/>
            <a:r>
              <a:rPr lang="en-US" sz="1200" b="0" i="0" u="none" strike="noStrike">
                <a:solidFill>
                  <a:srgbClr val="000000"/>
                </a:solidFill>
                <a:effectLst/>
                <a:latin typeface="EB Garamond" panose="00000500000000000000" pitchFamily="2" charset="0"/>
                <a:ea typeface="EB Garamond" panose="00000500000000000000" pitchFamily="2" charset="0"/>
              </a:rPr>
              <a:t>Appearance location: Okyanus will appear as the boss at the end of map 4 in a cave. The surrounding was covered with a lot of spider webs and blood.</a:t>
            </a:r>
          </a:p>
          <a:p>
            <a:pPr algn="l" rtl="0" fontAlgn="base"/>
            <a:endParaRPr lang="en-US" sz="1200" b="0" i="0" u="none" strike="noStrike">
              <a:solidFill>
                <a:srgbClr val="000000"/>
              </a:solidFill>
              <a:effectLst/>
              <a:latin typeface="EB Garamond" panose="00000500000000000000" pitchFamily="2" charset="0"/>
              <a:ea typeface="EB Garamond" panose="00000500000000000000" pitchFamily="2" charset="0"/>
            </a:endParaRPr>
          </a:p>
          <a:p>
            <a:pPr algn="l" rtl="0" fontAlgn="base"/>
            <a:r>
              <a:rPr lang="en-US" sz="1200" b="0" i="0" u="none" strike="noStrike">
                <a:solidFill>
                  <a:srgbClr val="000000"/>
                </a:solidFill>
                <a:effectLst/>
                <a:latin typeface="EB Garamond" panose="00000500000000000000" pitchFamily="2" charset="0"/>
                <a:ea typeface="EB Garamond" panose="00000500000000000000" pitchFamily="2" charset="0"/>
              </a:rPr>
              <a:t>Gameplay: Okyanus will not attack the player but will be immortal, unable to take damage until all of Okyanus's spiderlings are destroyed by the player.At that time, Okyanus will only receive 3 attacks from the player and will die.</a:t>
            </a:r>
          </a:p>
          <a:p>
            <a:pPr algn="l" rtl="0" fontAlgn="base"/>
            <a:endParaRPr lang="en-US" sz="1200">
              <a:latin typeface="EB Garamond" panose="00000500000000000000" pitchFamily="2" charset="0"/>
              <a:ea typeface="EB Garamond" panose="00000500000000000000" pitchFamily="2" charset="0"/>
            </a:endParaRPr>
          </a:p>
          <a:p>
            <a:pPr algn="l" rtl="0" fontAlgn="base"/>
            <a:r>
              <a:rPr lang="en-US" sz="1200" b="0" i="0" u="none" strike="noStrike">
                <a:solidFill>
                  <a:srgbClr val="000000"/>
                </a:solidFill>
                <a:effectLst/>
                <a:latin typeface="EB Garamond" panose="00000500000000000000" pitchFamily="2" charset="0"/>
                <a:ea typeface="EB Garamond" panose="00000500000000000000" pitchFamily="2" charset="0"/>
              </a:rPr>
              <a:t>Item: When Okyanus dies, he will drop an Item.Spider Mother's egg sac is an item that can be used to increase the character's EXP amount. But it also has a hidden function that if players use it, they will be able to fight the sub-Boss, Thien An The First Slayer.</a:t>
            </a:r>
            <a:endParaRPr lang="en-US" sz="1200" b="0" i="0" dirty="0">
              <a:solidFill>
                <a:srgbClr val="000000"/>
              </a:solidFill>
              <a:effectLst/>
              <a:latin typeface="EB Garamond" panose="00000500000000000000" pitchFamily="2" charset="0"/>
              <a:ea typeface="EB Garamond" panose="00000500000000000000" pitchFamily="2" charset="0"/>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Okyanus</a:t>
            </a:r>
            <a:endParaRPr lang="en-US" sz="1600"/>
          </a:p>
        </p:txBody>
      </p:sp>
      <p:pic>
        <p:nvPicPr>
          <p:cNvPr id="6146" name="Picture 2">
            <a:extLst>
              <a:ext uri="{FF2B5EF4-FFF2-40B4-BE49-F238E27FC236}">
                <a16:creationId xmlns:a16="http://schemas.microsoft.com/office/drawing/2014/main" id="{B3E4685E-D6A1-4B18-9744-7980FAE21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88" y="969944"/>
            <a:ext cx="3441220" cy="344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45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Boss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52</a:t>
            </a:fld>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Okyanus</a:t>
            </a:r>
            <a:endParaRPr lang="en-US" sz="1600"/>
          </a:p>
        </p:txBody>
      </p:sp>
      <p:pic>
        <p:nvPicPr>
          <p:cNvPr id="6146" name="Picture 2">
            <a:extLst>
              <a:ext uri="{FF2B5EF4-FFF2-40B4-BE49-F238E27FC236}">
                <a16:creationId xmlns:a16="http://schemas.microsoft.com/office/drawing/2014/main" id="{B3E4685E-D6A1-4B18-9744-7980FAE21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78" y="959161"/>
            <a:ext cx="3441220" cy="344122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0;p23">
            <a:extLst>
              <a:ext uri="{FF2B5EF4-FFF2-40B4-BE49-F238E27FC236}">
                <a16:creationId xmlns:a16="http://schemas.microsoft.com/office/drawing/2014/main" id="{9047D502-5EC9-FFED-9B44-C0DF766CBD72}"/>
              </a:ext>
            </a:extLst>
          </p:cNvPr>
          <p:cNvSpPr txBox="1">
            <a:spLocks/>
          </p:cNvSpPr>
          <p:nvPr/>
        </p:nvSpPr>
        <p:spPr>
          <a:xfrm>
            <a:off x="5262899" y="1424839"/>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b="1" dirty="0"/>
              <a:t>Stats</a:t>
            </a:r>
          </a:p>
        </p:txBody>
      </p:sp>
      <p:pic>
        <p:nvPicPr>
          <p:cNvPr id="4" name="Picture 3" descr="A white squares with black text&#10;&#10;Description automatically generated">
            <a:extLst>
              <a:ext uri="{FF2B5EF4-FFF2-40B4-BE49-F238E27FC236}">
                <a16:creationId xmlns:a16="http://schemas.microsoft.com/office/drawing/2014/main" id="{D32D4DE9-3464-B1EB-2B58-BC3E7402AB05}"/>
              </a:ext>
            </a:extLst>
          </p:cNvPr>
          <p:cNvPicPr>
            <a:picLocks noChangeAspect="1"/>
          </p:cNvPicPr>
          <p:nvPr/>
        </p:nvPicPr>
        <p:blipFill>
          <a:blip r:embed="rId4"/>
          <a:stretch>
            <a:fillRect/>
          </a:stretch>
        </p:blipFill>
        <p:spPr>
          <a:xfrm>
            <a:off x="2695755" y="2040070"/>
            <a:ext cx="6275716" cy="1548596"/>
          </a:xfrm>
          <a:prstGeom prst="rect">
            <a:avLst/>
          </a:prstGeom>
        </p:spPr>
      </p:pic>
    </p:spTree>
    <p:extLst>
      <p:ext uri="{BB962C8B-B14F-4D97-AF65-F5344CB8AC3E}">
        <p14:creationId xmlns:p14="http://schemas.microsoft.com/office/powerpoint/2010/main" val="1983207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Boss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53</a:t>
            </a:fld>
            <a:endParaRPr/>
          </a:p>
        </p:txBody>
      </p:sp>
      <p:sp>
        <p:nvSpPr>
          <p:cNvPr id="12" name="TextBox 11">
            <a:extLst>
              <a:ext uri="{FF2B5EF4-FFF2-40B4-BE49-F238E27FC236}">
                <a16:creationId xmlns:a16="http://schemas.microsoft.com/office/drawing/2014/main" id="{A1A52CEE-9328-41B2-B577-A80D1DE938D1}"/>
              </a:ext>
            </a:extLst>
          </p:cNvPr>
          <p:cNvSpPr txBox="1"/>
          <p:nvPr/>
        </p:nvSpPr>
        <p:spPr>
          <a:xfrm>
            <a:off x="4748759" y="389412"/>
            <a:ext cx="4124441" cy="4493538"/>
          </a:xfrm>
          <a:prstGeom prst="rect">
            <a:avLst/>
          </a:prstGeom>
          <a:noFill/>
        </p:spPr>
        <p:txBody>
          <a:bodyPr wrap="square">
            <a:spAutoFit/>
          </a:bodyPr>
          <a:lstStyle/>
          <a:p>
            <a:r>
              <a:rPr lang="en-US" sz="1100" b="0" i="0" u="none" strike="noStrike">
                <a:solidFill>
                  <a:srgbClr val="000000"/>
                </a:solidFill>
                <a:effectLst/>
                <a:latin typeface="EB Garamond" panose="00000500000000000000" pitchFamily="2" charset="0"/>
                <a:ea typeface="EB Garamond" panose="00000500000000000000" pitchFamily="2" charset="0"/>
              </a:rPr>
              <a:t>	                       </a:t>
            </a:r>
            <a:r>
              <a:rPr lang="en-US" sz="1100" b="1" i="0" u="none" strike="noStrike">
                <a:solidFill>
                  <a:srgbClr val="000000"/>
                </a:solidFill>
                <a:effectLst/>
                <a:latin typeface="EB Garamond" panose="00000500000000000000" pitchFamily="2" charset="0"/>
                <a:ea typeface="EB Garamond" panose="00000500000000000000" pitchFamily="2" charset="0"/>
              </a:rPr>
              <a:t>Story</a:t>
            </a:r>
          </a:p>
          <a:p>
            <a:pPr algn="l" rtl="0" fontAlgn="base"/>
            <a:r>
              <a:rPr lang="en-US" sz="1100" b="0" i="0" u="none" strike="noStrike">
                <a:solidFill>
                  <a:srgbClr val="000000"/>
                </a:solidFill>
                <a:effectLst/>
                <a:latin typeface="EB Garamond" panose="00000500000000000000" pitchFamily="2" charset="0"/>
                <a:ea typeface="EB Garamond" panose="00000500000000000000" pitchFamily="2" charset="0"/>
              </a:rPr>
              <a:t>The Outer Gods were born late but had the greatest ambition of all the gods that have ever existed. It has the shape of a dark, majestic black color. Paradiso symbolizes human desire, endless greed, and curiosity. It represents the most mysterious things of the sky and the universe. Paradiso is a schemer, so he is the one behind pulling the strings to create conflicts between humans and the outer gods.</a:t>
            </a:r>
          </a:p>
          <a:p>
            <a:pPr algn="l" rtl="0" fontAlgn="base"/>
            <a:endParaRPr lang="en-US" sz="1100" b="0" i="0" u="none" strike="noStrike">
              <a:solidFill>
                <a:srgbClr val="000000"/>
              </a:solidFill>
              <a:effectLst/>
              <a:latin typeface="EB Garamond" panose="00000500000000000000" pitchFamily="2" charset="0"/>
              <a:ea typeface="EB Garamond" panose="00000500000000000000" pitchFamily="2" charset="0"/>
            </a:endParaRPr>
          </a:p>
          <a:p>
            <a:pPr algn="l" rtl="0" fontAlgn="base"/>
            <a:r>
              <a:rPr lang="en-US" sz="1100" b="0" i="0" u="none" strike="noStrike">
                <a:solidFill>
                  <a:srgbClr val="000000"/>
                </a:solidFill>
                <a:effectLst/>
                <a:latin typeface="EB Garamond" panose="00000500000000000000" pitchFamily="2" charset="0"/>
                <a:ea typeface="EB Garamond" panose="00000500000000000000" pitchFamily="2" charset="0"/>
              </a:rPr>
              <a:t>Appearance location: Paradiso will appear at the end of Map 6 as the final boss of the level. Around Paradiso will be covered with mausoleums, skeletons of humans, monsters and corpses. That represents the failures and consequences of human curiosity about knowledge.</a:t>
            </a:r>
          </a:p>
          <a:p>
            <a:pPr algn="l" rtl="0" fontAlgn="base"/>
            <a:endParaRPr lang="en-US" sz="1100" b="0" i="0" u="none" strike="noStrike">
              <a:solidFill>
                <a:srgbClr val="000000"/>
              </a:solidFill>
              <a:effectLst/>
              <a:latin typeface="EB Garamond" panose="00000500000000000000" pitchFamily="2" charset="0"/>
              <a:ea typeface="EB Garamond" panose="00000500000000000000" pitchFamily="2" charset="0"/>
            </a:endParaRPr>
          </a:p>
          <a:p>
            <a:pPr algn="l" rtl="0" fontAlgn="base"/>
            <a:r>
              <a:rPr lang="en-US" sz="1100" b="0" i="0" u="none" strike="noStrike">
                <a:solidFill>
                  <a:srgbClr val="000000"/>
                </a:solidFill>
                <a:effectLst/>
                <a:latin typeface="EB Garamond" panose="00000500000000000000" pitchFamily="2" charset="0"/>
                <a:ea typeface="EB Garamond" panose="00000500000000000000" pitchFamily="2" charset="0"/>
              </a:rPr>
              <a:t>Gameplay: Paradiso will attack the player with its monsters. Paradiso will be a boss that brings together everything players have ever faced. Challenge players to kill creeps, fight bosses, and use appropriate skills and items to win.</a:t>
            </a:r>
          </a:p>
          <a:p>
            <a:pPr algn="l" rtl="0" fontAlgn="base"/>
            <a:endParaRPr lang="en-US" sz="1100" b="0" i="0" u="none" strike="noStrike">
              <a:solidFill>
                <a:srgbClr val="000000"/>
              </a:solidFill>
              <a:effectLst/>
              <a:latin typeface="EB Garamond" panose="00000500000000000000" pitchFamily="2" charset="0"/>
              <a:ea typeface="EB Garamond" panose="00000500000000000000" pitchFamily="2" charset="0"/>
            </a:endParaRPr>
          </a:p>
          <a:p>
            <a:pPr algn="l" rtl="0" fontAlgn="base"/>
            <a:r>
              <a:rPr lang="en-US" sz="1100" b="0" i="0" u="none" strike="noStrike">
                <a:solidFill>
                  <a:srgbClr val="000000"/>
                </a:solidFill>
                <a:effectLst/>
                <a:latin typeface="EB Garamond" panose="00000500000000000000" pitchFamily="2" charset="0"/>
                <a:ea typeface="EB Garamond" panose="00000500000000000000" pitchFamily="2" charset="0"/>
              </a:rPr>
              <a:t>Item: Paradiso, when he dies, will drop one of the following two items depending on the player</a:t>
            </a:r>
          </a:p>
          <a:p>
            <a:pPr algn="l" rtl="0" fontAlgn="base"/>
            <a:r>
              <a:rPr lang="en-US" sz="1100" b="0" i="0" u="none" strike="noStrike">
                <a:solidFill>
                  <a:srgbClr val="000000"/>
                </a:solidFill>
                <a:effectLst/>
                <a:latin typeface="EB Garamond" panose="00000500000000000000" pitchFamily="2" charset="0"/>
                <a:ea typeface="EB Garamond" panose="00000500000000000000" pitchFamily="2" charset="0"/>
              </a:rPr>
              <a:t>IF the player has previously used the Spider Mother's Egg Wrap item, we will receive a weapon</a:t>
            </a:r>
          </a:p>
          <a:p>
            <a:pPr algn="l" rtl="0" fontAlgn="base"/>
            <a:r>
              <a:rPr lang="en-US" sz="1100" b="0" i="0" u="none" strike="noStrike">
                <a:solidFill>
                  <a:srgbClr val="000000"/>
                </a:solidFill>
                <a:effectLst/>
                <a:latin typeface="EB Garamond" panose="00000500000000000000" pitchFamily="2" charset="0"/>
                <a:ea typeface="EB Garamond" panose="00000500000000000000" pitchFamily="2" charset="0"/>
              </a:rPr>
              <a:t>IF the player has not previously used the Spider Mother's Egg Cover item, we will receive a</a:t>
            </a:r>
          </a:p>
          <a:p>
            <a:pPr algn="l" rtl="0" fontAlgn="base"/>
            <a:r>
              <a:rPr lang="en-US" sz="1100" b="0" i="0" u="none" strike="noStrike">
                <a:solidFill>
                  <a:srgbClr val="000000"/>
                </a:solidFill>
                <a:effectLst/>
                <a:latin typeface="EB Garamond" panose="00000500000000000000" pitchFamily="2" charset="0"/>
                <a:ea typeface="EB Garamond" panose="00000500000000000000" pitchFamily="2" charset="0"/>
              </a:rPr>
              <a:t>Sweet Letter will be an item containing a plot that reveals the truth about everything</a:t>
            </a:r>
            <a:endParaRPr lang="en-US" sz="1100" b="0" i="0" dirty="0">
              <a:solidFill>
                <a:srgbClr val="000000"/>
              </a:solidFill>
              <a:effectLst/>
              <a:latin typeface="EB Garamond" panose="00000500000000000000" pitchFamily="2" charset="0"/>
              <a:ea typeface="EB Garamond" panose="00000500000000000000" pitchFamily="2" charset="0"/>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Paradiso</a:t>
            </a:r>
          </a:p>
        </p:txBody>
      </p:sp>
      <p:pic>
        <p:nvPicPr>
          <p:cNvPr id="8194" name="Picture 2">
            <a:extLst>
              <a:ext uri="{FF2B5EF4-FFF2-40B4-BE49-F238E27FC236}">
                <a16:creationId xmlns:a16="http://schemas.microsoft.com/office/drawing/2014/main" id="{317BF153-5732-4648-8828-754597A8E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46" y="1284745"/>
            <a:ext cx="3837700" cy="236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488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Boss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54</a:t>
            </a:fld>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Paradiso</a:t>
            </a:r>
          </a:p>
        </p:txBody>
      </p:sp>
      <p:pic>
        <p:nvPicPr>
          <p:cNvPr id="8194" name="Picture 2">
            <a:extLst>
              <a:ext uri="{FF2B5EF4-FFF2-40B4-BE49-F238E27FC236}">
                <a16:creationId xmlns:a16="http://schemas.microsoft.com/office/drawing/2014/main" id="{317BF153-5732-4648-8828-754597A8E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72" y="1629802"/>
            <a:ext cx="2985842" cy="216027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0;p23">
            <a:extLst>
              <a:ext uri="{FF2B5EF4-FFF2-40B4-BE49-F238E27FC236}">
                <a16:creationId xmlns:a16="http://schemas.microsoft.com/office/drawing/2014/main" id="{69DAD361-3643-A7CA-507C-C060E219EF47}"/>
              </a:ext>
            </a:extLst>
          </p:cNvPr>
          <p:cNvSpPr txBox="1">
            <a:spLocks/>
          </p:cNvSpPr>
          <p:nvPr/>
        </p:nvSpPr>
        <p:spPr>
          <a:xfrm>
            <a:off x="5748135" y="1435622"/>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b="1" dirty="0"/>
              <a:t>Stats</a:t>
            </a:r>
          </a:p>
        </p:txBody>
      </p:sp>
      <p:pic>
        <p:nvPicPr>
          <p:cNvPr id="4" name="Picture 3" descr="A white squares with black text&#10;&#10;Description automatically generated">
            <a:extLst>
              <a:ext uri="{FF2B5EF4-FFF2-40B4-BE49-F238E27FC236}">
                <a16:creationId xmlns:a16="http://schemas.microsoft.com/office/drawing/2014/main" id="{3159F822-D9C9-A0DD-44AE-4313E77835BD}"/>
              </a:ext>
            </a:extLst>
          </p:cNvPr>
          <p:cNvPicPr>
            <a:picLocks noChangeAspect="1"/>
          </p:cNvPicPr>
          <p:nvPr/>
        </p:nvPicPr>
        <p:blipFill>
          <a:blip r:embed="rId4"/>
          <a:stretch>
            <a:fillRect/>
          </a:stretch>
        </p:blipFill>
        <p:spPr>
          <a:xfrm>
            <a:off x="3461349" y="1985231"/>
            <a:ext cx="5359160" cy="1453395"/>
          </a:xfrm>
          <a:prstGeom prst="rect">
            <a:avLst/>
          </a:prstGeom>
        </p:spPr>
      </p:pic>
    </p:spTree>
    <p:extLst>
      <p:ext uri="{BB962C8B-B14F-4D97-AF65-F5344CB8AC3E}">
        <p14:creationId xmlns:p14="http://schemas.microsoft.com/office/powerpoint/2010/main" val="3726361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Enemy</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55</a:t>
            </a:fld>
            <a:endParaRPr/>
          </a:p>
        </p:txBody>
      </p:sp>
      <p:sp>
        <p:nvSpPr>
          <p:cNvPr id="12" name="TextBox 11">
            <a:extLst>
              <a:ext uri="{FF2B5EF4-FFF2-40B4-BE49-F238E27FC236}">
                <a16:creationId xmlns:a16="http://schemas.microsoft.com/office/drawing/2014/main" id="{A1A52CEE-9328-41B2-B577-A80D1DE938D1}"/>
              </a:ext>
            </a:extLst>
          </p:cNvPr>
          <p:cNvSpPr txBox="1"/>
          <p:nvPr/>
        </p:nvSpPr>
        <p:spPr>
          <a:xfrm>
            <a:off x="4684423" y="1540698"/>
            <a:ext cx="3667760" cy="1600438"/>
          </a:xfrm>
          <a:prstGeom prst="rect">
            <a:avLst/>
          </a:prstGeom>
          <a:noFill/>
        </p:spPr>
        <p:txBody>
          <a:bodyPr wrap="square">
            <a:spAutoFit/>
          </a:bodyPr>
          <a:lstStyle/>
          <a:p>
            <a:r>
              <a:rPr lang="en-US" sz="1400" b="0" i="0" u="none" strike="noStrike">
                <a:solidFill>
                  <a:srgbClr val="000000"/>
                </a:solidFill>
                <a:effectLst/>
                <a:latin typeface="EB Garamond" panose="00000500000000000000" pitchFamily="2" charset="0"/>
                <a:ea typeface="EB Garamond" panose="00000500000000000000" pitchFamily="2" charset="0"/>
              </a:rPr>
              <a:t>	                 </a:t>
            </a:r>
            <a:r>
              <a:rPr lang="en-US" sz="1400" b="1" i="0" u="none" strike="noStrike">
                <a:solidFill>
                  <a:srgbClr val="000000"/>
                </a:solidFill>
                <a:effectLst/>
                <a:latin typeface="EB Garamond" panose="00000500000000000000" pitchFamily="2" charset="0"/>
                <a:ea typeface="EB Garamond" panose="00000500000000000000" pitchFamily="2" charset="0"/>
              </a:rPr>
              <a:t>Story</a:t>
            </a:r>
          </a:p>
          <a:p>
            <a:pPr algn="l" rtl="0" fontAlgn="base"/>
            <a:r>
              <a:rPr lang="en-US" b="0" i="0" u="none" strike="noStrike">
                <a:solidFill>
                  <a:srgbClr val="000000"/>
                </a:solidFill>
                <a:effectLst/>
                <a:latin typeface="EB Garamond" panose="00000500000000000000" pitchFamily="2" charset="0"/>
                <a:ea typeface="EB Garamond" panose="00000500000000000000" pitchFamily="2" charset="0"/>
              </a:rPr>
              <a:t>Appearance location: appears on Boss Terra's map.What remains of the knowledge-hungry hordes must attract Terra's wrath. They were burned in terms that could be determined down to the frame. Terra left behind a little soul so they could become walking skeletons to protect others.</a:t>
            </a:r>
            <a:endParaRPr lang="vi-VN" dirty="0">
              <a:latin typeface="EB Garamond" panose="00000500000000000000" pitchFamily="2" charset="0"/>
              <a:ea typeface="EB Garamond" panose="00000500000000000000" pitchFamily="2" charset="0"/>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Skeleton</a:t>
            </a:r>
          </a:p>
        </p:txBody>
      </p:sp>
      <p:pic>
        <p:nvPicPr>
          <p:cNvPr id="2050" name="Picture 2">
            <a:extLst>
              <a:ext uri="{FF2B5EF4-FFF2-40B4-BE49-F238E27FC236}">
                <a16:creationId xmlns:a16="http://schemas.microsoft.com/office/drawing/2014/main" id="{050BE2CF-3700-427E-A12D-F196BB0D5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514" y="-1008308"/>
            <a:ext cx="7881842" cy="742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063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Enemy</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56</a:t>
            </a:fld>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Skeleton</a:t>
            </a:r>
          </a:p>
        </p:txBody>
      </p:sp>
      <p:pic>
        <p:nvPicPr>
          <p:cNvPr id="2050" name="Picture 2">
            <a:extLst>
              <a:ext uri="{FF2B5EF4-FFF2-40B4-BE49-F238E27FC236}">
                <a16:creationId xmlns:a16="http://schemas.microsoft.com/office/drawing/2014/main" id="{050BE2CF-3700-427E-A12D-F196BB0D5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098" y="-393676"/>
            <a:ext cx="7881842" cy="74246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quares with black text&#10;&#10;Description automatically generated">
            <a:extLst>
              <a:ext uri="{FF2B5EF4-FFF2-40B4-BE49-F238E27FC236}">
                <a16:creationId xmlns:a16="http://schemas.microsoft.com/office/drawing/2014/main" id="{DCCF3EE9-2EC3-F1D6-8F8C-427CC4725CBE}"/>
              </a:ext>
            </a:extLst>
          </p:cNvPr>
          <p:cNvPicPr>
            <a:picLocks noChangeAspect="1"/>
          </p:cNvPicPr>
          <p:nvPr/>
        </p:nvPicPr>
        <p:blipFill>
          <a:blip r:embed="rId4"/>
          <a:stretch>
            <a:fillRect/>
          </a:stretch>
        </p:blipFill>
        <p:spPr>
          <a:xfrm>
            <a:off x="2684972" y="2048003"/>
            <a:ext cx="5963009" cy="1705257"/>
          </a:xfrm>
          <a:prstGeom prst="rect">
            <a:avLst/>
          </a:prstGeom>
        </p:spPr>
      </p:pic>
      <p:sp>
        <p:nvSpPr>
          <p:cNvPr id="4" name="Google Shape;130;p23">
            <a:extLst>
              <a:ext uri="{FF2B5EF4-FFF2-40B4-BE49-F238E27FC236}">
                <a16:creationId xmlns:a16="http://schemas.microsoft.com/office/drawing/2014/main" id="{D8EEA890-A250-221F-EDBA-DF2C65101F1D}"/>
              </a:ext>
            </a:extLst>
          </p:cNvPr>
          <p:cNvSpPr txBox="1">
            <a:spLocks/>
          </p:cNvSpPr>
          <p:nvPr/>
        </p:nvSpPr>
        <p:spPr>
          <a:xfrm>
            <a:off x="5133503" y="144640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b="1" dirty="0"/>
              <a:t>Stats</a:t>
            </a:r>
          </a:p>
        </p:txBody>
      </p:sp>
    </p:spTree>
    <p:extLst>
      <p:ext uri="{BB962C8B-B14F-4D97-AF65-F5344CB8AC3E}">
        <p14:creationId xmlns:p14="http://schemas.microsoft.com/office/powerpoint/2010/main" val="2298075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Enemy</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57</a:t>
            </a:fld>
            <a:endParaRPr/>
          </a:p>
        </p:txBody>
      </p:sp>
      <p:sp>
        <p:nvSpPr>
          <p:cNvPr id="12" name="TextBox 11">
            <a:extLst>
              <a:ext uri="{FF2B5EF4-FFF2-40B4-BE49-F238E27FC236}">
                <a16:creationId xmlns:a16="http://schemas.microsoft.com/office/drawing/2014/main" id="{A1A52CEE-9328-41B2-B577-A80D1DE938D1}"/>
              </a:ext>
            </a:extLst>
          </p:cNvPr>
          <p:cNvSpPr txBox="1"/>
          <p:nvPr/>
        </p:nvSpPr>
        <p:spPr>
          <a:xfrm>
            <a:off x="4684423" y="1540698"/>
            <a:ext cx="3667760" cy="1815882"/>
          </a:xfrm>
          <a:prstGeom prst="rect">
            <a:avLst/>
          </a:prstGeom>
          <a:noFill/>
        </p:spPr>
        <p:txBody>
          <a:bodyPr wrap="square">
            <a:spAutoFit/>
          </a:bodyPr>
          <a:lstStyle/>
          <a:p>
            <a:r>
              <a:rPr lang="en-US" sz="1400" b="0" i="0" u="none" strike="noStrike">
                <a:solidFill>
                  <a:srgbClr val="000000"/>
                </a:solidFill>
                <a:effectLst/>
                <a:latin typeface="EB Garamond" panose="00000500000000000000" pitchFamily="2" charset="0"/>
                <a:ea typeface="EB Garamond" panose="00000500000000000000" pitchFamily="2" charset="0"/>
              </a:rPr>
              <a:t>	                 </a:t>
            </a:r>
            <a:r>
              <a:rPr lang="en-US" sz="1400" b="1" i="0" u="none" strike="noStrike">
                <a:solidFill>
                  <a:srgbClr val="000000"/>
                </a:solidFill>
                <a:effectLst/>
                <a:latin typeface="EB Garamond" panose="00000500000000000000" pitchFamily="2" charset="0"/>
                <a:ea typeface="EB Garamond" panose="00000500000000000000" pitchFamily="2" charset="0"/>
              </a:rPr>
              <a:t>Story</a:t>
            </a:r>
          </a:p>
          <a:p>
            <a:pPr algn="l" rtl="0" fontAlgn="base"/>
            <a:r>
              <a:rPr lang="en-US" b="0" i="0">
                <a:solidFill>
                  <a:srgbClr val="000000"/>
                </a:solidFill>
                <a:effectLst/>
                <a:latin typeface="EB Garamond" panose="00000500000000000000" pitchFamily="2" charset="0"/>
                <a:ea typeface="EB Garamond" panose="00000500000000000000" pitchFamily="2" charset="0"/>
              </a:rPr>
              <a:t>Appearance location: on Boss Okyanus’s map. They Are the unorthodox children of the Outer Gods Okyanus. Instead of inheriting everything, they only inherited Okyanus' form and became a faulty copy of that god. But their large numbers make them a very formidable army when someone wants to approach Okyanus.</a:t>
            </a:r>
            <a:endParaRPr lang="vi-VN" dirty="0">
              <a:latin typeface="EB Garamond" panose="00000500000000000000" pitchFamily="2" charset="0"/>
              <a:ea typeface="EB Garamond" panose="00000500000000000000" pitchFamily="2" charset="0"/>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Baby spider</a:t>
            </a:r>
          </a:p>
        </p:txBody>
      </p:sp>
      <p:pic>
        <p:nvPicPr>
          <p:cNvPr id="4098" name="Picture 2">
            <a:extLst>
              <a:ext uri="{FF2B5EF4-FFF2-40B4-BE49-F238E27FC236}">
                <a16:creationId xmlns:a16="http://schemas.microsoft.com/office/drawing/2014/main" id="{44FABFA0-007A-41E5-9499-24F458ED5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10" y="884761"/>
            <a:ext cx="3419654" cy="3365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344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Enemy</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58</a:t>
            </a:fld>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Baby spider</a:t>
            </a:r>
          </a:p>
        </p:txBody>
      </p:sp>
      <p:pic>
        <p:nvPicPr>
          <p:cNvPr id="4098" name="Picture 2">
            <a:extLst>
              <a:ext uri="{FF2B5EF4-FFF2-40B4-BE49-F238E27FC236}">
                <a16:creationId xmlns:a16="http://schemas.microsoft.com/office/drawing/2014/main" id="{44FABFA0-007A-41E5-9499-24F458ED5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18" y="884761"/>
            <a:ext cx="3419654" cy="33657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quares with black text&#10;&#10;Description automatically generated">
            <a:extLst>
              <a:ext uri="{FF2B5EF4-FFF2-40B4-BE49-F238E27FC236}">
                <a16:creationId xmlns:a16="http://schemas.microsoft.com/office/drawing/2014/main" id="{E7E26F98-08FA-C3D8-9F48-2BEF4ECE2F56}"/>
              </a:ext>
            </a:extLst>
          </p:cNvPr>
          <p:cNvPicPr>
            <a:picLocks noChangeAspect="1"/>
          </p:cNvPicPr>
          <p:nvPr/>
        </p:nvPicPr>
        <p:blipFill>
          <a:blip r:embed="rId4"/>
          <a:stretch>
            <a:fillRect/>
          </a:stretch>
        </p:blipFill>
        <p:spPr>
          <a:xfrm>
            <a:off x="2760453" y="1926243"/>
            <a:ext cx="6027707" cy="1700768"/>
          </a:xfrm>
          <a:prstGeom prst="rect">
            <a:avLst/>
          </a:prstGeom>
        </p:spPr>
      </p:pic>
      <p:sp>
        <p:nvSpPr>
          <p:cNvPr id="4" name="Google Shape;130;p23">
            <a:extLst>
              <a:ext uri="{FF2B5EF4-FFF2-40B4-BE49-F238E27FC236}">
                <a16:creationId xmlns:a16="http://schemas.microsoft.com/office/drawing/2014/main" id="{2DCC264D-9AE2-B291-29FE-43DCCC867D3C}"/>
              </a:ext>
            </a:extLst>
          </p:cNvPr>
          <p:cNvSpPr txBox="1">
            <a:spLocks/>
          </p:cNvSpPr>
          <p:nvPr/>
        </p:nvSpPr>
        <p:spPr>
          <a:xfrm>
            <a:off x="5219767" y="1424839"/>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b="1" dirty="0"/>
              <a:t>Stats</a:t>
            </a:r>
          </a:p>
        </p:txBody>
      </p:sp>
    </p:spTree>
    <p:extLst>
      <p:ext uri="{BB962C8B-B14F-4D97-AF65-F5344CB8AC3E}">
        <p14:creationId xmlns:p14="http://schemas.microsoft.com/office/powerpoint/2010/main" val="3746543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Enemy</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59</a:t>
            </a:fld>
            <a:endParaRPr/>
          </a:p>
        </p:txBody>
      </p:sp>
      <p:sp>
        <p:nvSpPr>
          <p:cNvPr id="12" name="TextBox 11">
            <a:extLst>
              <a:ext uri="{FF2B5EF4-FFF2-40B4-BE49-F238E27FC236}">
                <a16:creationId xmlns:a16="http://schemas.microsoft.com/office/drawing/2014/main" id="{A1A52CEE-9328-41B2-B577-A80D1DE938D1}"/>
              </a:ext>
            </a:extLst>
          </p:cNvPr>
          <p:cNvSpPr txBox="1"/>
          <p:nvPr/>
        </p:nvSpPr>
        <p:spPr>
          <a:xfrm>
            <a:off x="4726782" y="1756141"/>
            <a:ext cx="3667760" cy="1384995"/>
          </a:xfrm>
          <a:prstGeom prst="rect">
            <a:avLst/>
          </a:prstGeom>
          <a:noFill/>
        </p:spPr>
        <p:txBody>
          <a:bodyPr wrap="square">
            <a:spAutoFit/>
          </a:bodyPr>
          <a:lstStyle/>
          <a:p>
            <a:r>
              <a:rPr lang="en-US" sz="1400" b="0" i="0" u="none" strike="noStrike">
                <a:solidFill>
                  <a:srgbClr val="000000"/>
                </a:solidFill>
                <a:effectLst/>
                <a:latin typeface="EB Garamond" panose="00000500000000000000" pitchFamily="2" charset="0"/>
                <a:ea typeface="EB Garamond" panose="00000500000000000000" pitchFamily="2" charset="0"/>
              </a:rPr>
              <a:t>	                 </a:t>
            </a:r>
            <a:r>
              <a:rPr lang="en-US" sz="1400" b="1" i="0" u="none" strike="noStrike">
                <a:solidFill>
                  <a:srgbClr val="000000"/>
                </a:solidFill>
                <a:effectLst/>
                <a:latin typeface="EB Garamond" panose="00000500000000000000" pitchFamily="2" charset="0"/>
                <a:ea typeface="EB Garamond" panose="00000500000000000000" pitchFamily="2" charset="0"/>
              </a:rPr>
              <a:t>Story</a:t>
            </a:r>
          </a:p>
          <a:p>
            <a:pPr algn="l" rtl="0" fontAlgn="base"/>
            <a:r>
              <a:rPr lang="en-US" sz="1400" b="0" i="0" u="none" strike="noStrike">
                <a:solidFill>
                  <a:srgbClr val="000000"/>
                </a:solidFill>
                <a:effectLst/>
                <a:latin typeface="EB Garamond" panose="00000500000000000000" pitchFamily="2" charset="0"/>
                <a:ea typeface="EB Garamond" panose="00000500000000000000" pitchFamily="2" charset="0"/>
              </a:rPr>
              <a:t>Appearance location: on boss Paradiso’s Map.</a:t>
            </a:r>
            <a:endParaRPr lang="en-US" b="0" i="0">
              <a:solidFill>
                <a:srgbClr val="000000"/>
              </a:solidFill>
              <a:effectLst/>
              <a:latin typeface="EB Garamond" panose="00000500000000000000" pitchFamily="2" charset="0"/>
              <a:ea typeface="EB Garamond" panose="00000500000000000000" pitchFamily="2" charset="0"/>
            </a:endParaRPr>
          </a:p>
          <a:p>
            <a:pPr algn="l" rtl="0" fontAlgn="base"/>
            <a:r>
              <a:rPr lang="en-US" b="0" i="0">
                <a:solidFill>
                  <a:srgbClr val="000000"/>
                </a:solidFill>
                <a:effectLst/>
                <a:latin typeface="EB Garamond" panose="00000500000000000000" pitchFamily="2" charset="0"/>
                <a:ea typeface="EB Garamond" panose="00000500000000000000" pitchFamily="2" charset="0"/>
              </a:rPr>
              <a:t>They are small parts of Paradiso's power divided into an army. With colors like the stars on the body. Angelos appear as angels of the sky always protecting their supreme Outer Gods</a:t>
            </a:r>
            <a:endParaRPr lang="vi-VN" dirty="0">
              <a:latin typeface="EB Garamond" panose="00000500000000000000" pitchFamily="2" charset="0"/>
              <a:ea typeface="EB Garamond" panose="00000500000000000000" pitchFamily="2" charset="0"/>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Angelos</a:t>
            </a:r>
            <a:endParaRPr lang="en-US" sz="1600"/>
          </a:p>
        </p:txBody>
      </p:sp>
      <p:pic>
        <p:nvPicPr>
          <p:cNvPr id="5122" name="Picture 2">
            <a:extLst>
              <a:ext uri="{FF2B5EF4-FFF2-40B4-BE49-F238E27FC236}">
                <a16:creationId xmlns:a16="http://schemas.microsoft.com/office/drawing/2014/main" id="{F6D97D59-0D68-4F58-A132-3C3DF88B3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46" y="1501683"/>
            <a:ext cx="2745923" cy="221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62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7373532" y="313213"/>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Coreloop</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6</a:t>
            </a:fld>
            <a:endParaRPr/>
          </a:p>
        </p:txBody>
      </p:sp>
      <p:pic>
        <p:nvPicPr>
          <p:cNvPr id="5" name="Picture 4">
            <a:extLst>
              <a:ext uri="{FF2B5EF4-FFF2-40B4-BE49-F238E27FC236}">
                <a16:creationId xmlns:a16="http://schemas.microsoft.com/office/drawing/2014/main" id="{030B35A3-47DD-46CF-A64D-00A13D94267E}"/>
              </a:ext>
            </a:extLst>
          </p:cNvPr>
          <p:cNvPicPr>
            <a:picLocks noChangeAspect="1"/>
          </p:cNvPicPr>
          <p:nvPr/>
        </p:nvPicPr>
        <p:blipFill>
          <a:blip r:embed="rId3"/>
          <a:stretch>
            <a:fillRect/>
          </a:stretch>
        </p:blipFill>
        <p:spPr>
          <a:xfrm>
            <a:off x="385106" y="313213"/>
            <a:ext cx="4791252" cy="4517074"/>
          </a:xfrm>
          <a:prstGeom prst="rect">
            <a:avLst/>
          </a:prstGeom>
        </p:spPr>
      </p:pic>
    </p:spTree>
    <p:extLst>
      <p:ext uri="{BB962C8B-B14F-4D97-AF65-F5344CB8AC3E}">
        <p14:creationId xmlns:p14="http://schemas.microsoft.com/office/powerpoint/2010/main" val="16175933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Enemy</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60</a:t>
            </a:fld>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Angelos</a:t>
            </a:r>
            <a:endParaRPr lang="en-US" sz="1600"/>
          </a:p>
        </p:txBody>
      </p:sp>
      <p:pic>
        <p:nvPicPr>
          <p:cNvPr id="5122" name="Picture 2">
            <a:extLst>
              <a:ext uri="{FF2B5EF4-FFF2-40B4-BE49-F238E27FC236}">
                <a16:creationId xmlns:a16="http://schemas.microsoft.com/office/drawing/2014/main" id="{F6D97D59-0D68-4F58-A132-3C3DF88B3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80" y="1857523"/>
            <a:ext cx="2045027" cy="17213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squares with black text&#10;&#10;Description automatically generated">
            <a:extLst>
              <a:ext uri="{FF2B5EF4-FFF2-40B4-BE49-F238E27FC236}">
                <a16:creationId xmlns:a16="http://schemas.microsoft.com/office/drawing/2014/main" id="{4BC8AB87-46FE-DB5E-075E-A4A7EA1F01CC}"/>
              </a:ext>
            </a:extLst>
          </p:cNvPr>
          <p:cNvPicPr>
            <a:picLocks noChangeAspect="1"/>
          </p:cNvPicPr>
          <p:nvPr/>
        </p:nvPicPr>
        <p:blipFill>
          <a:blip r:embed="rId4"/>
          <a:stretch>
            <a:fillRect/>
          </a:stretch>
        </p:blipFill>
        <p:spPr>
          <a:xfrm>
            <a:off x="2857500" y="1856319"/>
            <a:ext cx="5941443" cy="1722004"/>
          </a:xfrm>
          <a:prstGeom prst="rect">
            <a:avLst/>
          </a:prstGeom>
        </p:spPr>
      </p:pic>
      <p:sp>
        <p:nvSpPr>
          <p:cNvPr id="4" name="Google Shape;130;p23">
            <a:extLst>
              <a:ext uri="{FF2B5EF4-FFF2-40B4-BE49-F238E27FC236}">
                <a16:creationId xmlns:a16="http://schemas.microsoft.com/office/drawing/2014/main" id="{64610817-200F-2A1D-910F-00FED886D725}"/>
              </a:ext>
            </a:extLst>
          </p:cNvPr>
          <p:cNvSpPr txBox="1">
            <a:spLocks/>
          </p:cNvSpPr>
          <p:nvPr/>
        </p:nvSpPr>
        <p:spPr>
          <a:xfrm>
            <a:off x="5284465" y="1284660"/>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b="1" dirty="0"/>
              <a:t>Stats</a:t>
            </a:r>
          </a:p>
        </p:txBody>
      </p:sp>
    </p:spTree>
    <p:extLst>
      <p:ext uri="{BB962C8B-B14F-4D97-AF65-F5344CB8AC3E}">
        <p14:creationId xmlns:p14="http://schemas.microsoft.com/office/powerpoint/2010/main" val="3653834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Enemy</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61</a:t>
            </a:fld>
            <a:endParaRPr/>
          </a:p>
        </p:txBody>
      </p:sp>
      <p:sp>
        <p:nvSpPr>
          <p:cNvPr id="12" name="TextBox 11">
            <a:extLst>
              <a:ext uri="{FF2B5EF4-FFF2-40B4-BE49-F238E27FC236}">
                <a16:creationId xmlns:a16="http://schemas.microsoft.com/office/drawing/2014/main" id="{A1A52CEE-9328-41B2-B577-A80D1DE938D1}"/>
              </a:ext>
            </a:extLst>
          </p:cNvPr>
          <p:cNvSpPr txBox="1"/>
          <p:nvPr/>
        </p:nvSpPr>
        <p:spPr>
          <a:xfrm>
            <a:off x="4358640" y="1232922"/>
            <a:ext cx="3667760" cy="1600438"/>
          </a:xfrm>
          <a:prstGeom prst="rect">
            <a:avLst/>
          </a:prstGeom>
          <a:noFill/>
        </p:spPr>
        <p:txBody>
          <a:bodyPr wrap="square">
            <a:spAutoFit/>
          </a:bodyPr>
          <a:lstStyle/>
          <a:p>
            <a:r>
              <a:rPr lang="en-US" sz="1400" b="0" i="0" u="none" strike="noStrike">
                <a:solidFill>
                  <a:srgbClr val="000000"/>
                </a:solidFill>
                <a:effectLst/>
                <a:latin typeface="EB Garamond" panose="00000500000000000000" pitchFamily="2" charset="0"/>
                <a:ea typeface="EB Garamond" panose="00000500000000000000" pitchFamily="2" charset="0"/>
              </a:rPr>
              <a:t>	                 </a:t>
            </a:r>
            <a:r>
              <a:rPr lang="en-US" sz="1400" b="1" i="0" u="none" strike="noStrike">
                <a:solidFill>
                  <a:srgbClr val="000000"/>
                </a:solidFill>
                <a:effectLst/>
                <a:latin typeface="EB Garamond" panose="00000500000000000000" pitchFamily="2" charset="0"/>
                <a:ea typeface="EB Garamond" panose="00000500000000000000" pitchFamily="2" charset="0"/>
              </a:rPr>
              <a:t>Story</a:t>
            </a:r>
          </a:p>
          <a:p>
            <a:r>
              <a:rPr lang="en-US" sz="1400" b="0" i="0" u="none" strike="noStrike">
                <a:solidFill>
                  <a:srgbClr val="000000"/>
                </a:solidFill>
                <a:effectLst/>
                <a:latin typeface="EB Garamond" panose="00000500000000000000" pitchFamily="2" charset="0"/>
                <a:ea typeface="EB Garamond" panose="00000500000000000000" pitchFamily="2" charset="0"/>
              </a:rPr>
              <a:t>Appearance location: on boss Terra’s Map 2.</a:t>
            </a:r>
          </a:p>
          <a:p>
            <a:r>
              <a:rPr lang="en-US" sz="1400" b="0" i="0" u="none" strike="noStrike">
                <a:solidFill>
                  <a:srgbClr val="000000"/>
                </a:solidFill>
                <a:effectLst/>
                <a:latin typeface="EB Garamond" panose="00000500000000000000" pitchFamily="2" charset="0"/>
                <a:ea typeface="EB Garamond" panose="00000500000000000000" pitchFamily="2" charset="0"/>
              </a:rPr>
              <a:t>If the Skeletons were burned physically but left behind a little soul. The Slimes are people whose souls were burned by Terra and their bodies gradually transformed into Slimes. </a:t>
            </a:r>
            <a:endParaRPr lang="vi-VN">
              <a:latin typeface="EB Garamond" panose="00000500000000000000" pitchFamily="2" charset="0"/>
              <a:ea typeface="EB Garamond" panose="00000500000000000000" pitchFamily="2" charset="0"/>
            </a:endParaRPr>
          </a:p>
          <a:p>
            <a:endParaRPr lang="en-US" sz="1400" b="1" i="0" u="none" strike="noStrike">
              <a:solidFill>
                <a:srgbClr val="000000"/>
              </a:solidFill>
              <a:effectLst/>
              <a:latin typeface="EB Garamond" panose="00000500000000000000" pitchFamily="2" charset="0"/>
              <a:ea typeface="EB Garamond" panose="00000500000000000000" pitchFamily="2" charset="0"/>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Slime</a:t>
            </a:r>
          </a:p>
        </p:txBody>
      </p:sp>
      <p:pic>
        <p:nvPicPr>
          <p:cNvPr id="2" name="Hình ảnh 1">
            <a:extLst>
              <a:ext uri="{FF2B5EF4-FFF2-40B4-BE49-F238E27FC236}">
                <a16:creationId xmlns:a16="http://schemas.microsoft.com/office/drawing/2014/main" id="{28A58162-F541-5D7B-CA38-65BC458C9CD1}"/>
              </a:ext>
            </a:extLst>
          </p:cNvPr>
          <p:cNvPicPr>
            <a:picLocks noChangeAspect="1"/>
          </p:cNvPicPr>
          <p:nvPr/>
        </p:nvPicPr>
        <p:blipFill>
          <a:blip r:embed="rId3"/>
          <a:stretch>
            <a:fillRect/>
          </a:stretch>
        </p:blipFill>
        <p:spPr>
          <a:xfrm>
            <a:off x="270800" y="607361"/>
            <a:ext cx="3250794" cy="3250794"/>
          </a:xfrm>
          <a:prstGeom prst="rect">
            <a:avLst/>
          </a:prstGeom>
        </p:spPr>
      </p:pic>
    </p:spTree>
    <p:extLst>
      <p:ext uri="{BB962C8B-B14F-4D97-AF65-F5344CB8AC3E}">
        <p14:creationId xmlns:p14="http://schemas.microsoft.com/office/powerpoint/2010/main" val="4291847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Enemy</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62</a:t>
            </a:fld>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Slime</a:t>
            </a:r>
          </a:p>
        </p:txBody>
      </p:sp>
      <p:pic>
        <p:nvPicPr>
          <p:cNvPr id="2" name="Picture 1" descr="A white squares with black text&#10;&#10;Description automatically generated">
            <a:extLst>
              <a:ext uri="{FF2B5EF4-FFF2-40B4-BE49-F238E27FC236}">
                <a16:creationId xmlns:a16="http://schemas.microsoft.com/office/drawing/2014/main" id="{0E06F67E-B919-56F2-5ABC-B0E16321610D}"/>
              </a:ext>
            </a:extLst>
          </p:cNvPr>
          <p:cNvPicPr>
            <a:picLocks noChangeAspect="1"/>
          </p:cNvPicPr>
          <p:nvPr/>
        </p:nvPicPr>
        <p:blipFill>
          <a:blip r:embed="rId3"/>
          <a:stretch>
            <a:fillRect/>
          </a:stretch>
        </p:blipFill>
        <p:spPr>
          <a:xfrm>
            <a:off x="2663406" y="1981528"/>
            <a:ext cx="6113971" cy="1784293"/>
          </a:xfrm>
          <a:prstGeom prst="rect">
            <a:avLst/>
          </a:prstGeom>
        </p:spPr>
      </p:pic>
      <p:sp>
        <p:nvSpPr>
          <p:cNvPr id="4" name="Google Shape;130;p23">
            <a:extLst>
              <a:ext uri="{FF2B5EF4-FFF2-40B4-BE49-F238E27FC236}">
                <a16:creationId xmlns:a16="http://schemas.microsoft.com/office/drawing/2014/main" id="{622C84C6-8CBF-157F-8800-C52A9CC18778}"/>
              </a:ext>
            </a:extLst>
          </p:cNvPr>
          <p:cNvSpPr txBox="1">
            <a:spLocks/>
          </p:cNvSpPr>
          <p:nvPr/>
        </p:nvSpPr>
        <p:spPr>
          <a:xfrm>
            <a:off x="5446210" y="1457188"/>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b="1" dirty="0"/>
              <a:t>Stats</a:t>
            </a:r>
          </a:p>
        </p:txBody>
      </p:sp>
      <p:pic>
        <p:nvPicPr>
          <p:cNvPr id="3" name="Hình ảnh 2">
            <a:extLst>
              <a:ext uri="{FF2B5EF4-FFF2-40B4-BE49-F238E27FC236}">
                <a16:creationId xmlns:a16="http://schemas.microsoft.com/office/drawing/2014/main" id="{8B8D9D7F-4A51-07C4-8757-8581DDF9E773}"/>
              </a:ext>
            </a:extLst>
          </p:cNvPr>
          <p:cNvPicPr>
            <a:picLocks noChangeAspect="1"/>
          </p:cNvPicPr>
          <p:nvPr/>
        </p:nvPicPr>
        <p:blipFill>
          <a:blip r:embed="rId4"/>
          <a:stretch>
            <a:fillRect/>
          </a:stretch>
        </p:blipFill>
        <p:spPr>
          <a:xfrm>
            <a:off x="-273894" y="946353"/>
            <a:ext cx="3250794" cy="3250794"/>
          </a:xfrm>
          <a:prstGeom prst="rect">
            <a:avLst/>
          </a:prstGeom>
        </p:spPr>
      </p:pic>
    </p:spTree>
    <p:extLst>
      <p:ext uri="{BB962C8B-B14F-4D97-AF65-F5344CB8AC3E}">
        <p14:creationId xmlns:p14="http://schemas.microsoft.com/office/powerpoint/2010/main" val="2741208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Enemy</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63</a:t>
            </a:fld>
            <a:endParaRPr/>
          </a:p>
        </p:txBody>
      </p:sp>
      <p:sp>
        <p:nvSpPr>
          <p:cNvPr id="12" name="TextBox 11">
            <a:extLst>
              <a:ext uri="{FF2B5EF4-FFF2-40B4-BE49-F238E27FC236}">
                <a16:creationId xmlns:a16="http://schemas.microsoft.com/office/drawing/2014/main" id="{A1A52CEE-9328-41B2-B577-A80D1DE938D1}"/>
              </a:ext>
            </a:extLst>
          </p:cNvPr>
          <p:cNvSpPr txBox="1"/>
          <p:nvPr/>
        </p:nvSpPr>
        <p:spPr>
          <a:xfrm>
            <a:off x="4358640" y="1232922"/>
            <a:ext cx="3667760" cy="1600438"/>
          </a:xfrm>
          <a:prstGeom prst="rect">
            <a:avLst/>
          </a:prstGeom>
          <a:noFill/>
        </p:spPr>
        <p:txBody>
          <a:bodyPr wrap="square">
            <a:spAutoFit/>
          </a:bodyPr>
          <a:lstStyle/>
          <a:p>
            <a:r>
              <a:rPr lang="en-US" sz="1400" b="0" i="0" u="none" strike="noStrike">
                <a:solidFill>
                  <a:srgbClr val="000000"/>
                </a:solidFill>
                <a:effectLst/>
                <a:latin typeface="EB Garamond" panose="00000500000000000000" pitchFamily="2" charset="0"/>
                <a:ea typeface="EB Garamond" panose="00000500000000000000" pitchFamily="2" charset="0"/>
              </a:rPr>
              <a:t>	                 </a:t>
            </a:r>
            <a:r>
              <a:rPr lang="en-US" sz="1400" b="1" i="0" u="none" strike="noStrike">
                <a:solidFill>
                  <a:srgbClr val="000000"/>
                </a:solidFill>
                <a:effectLst/>
                <a:latin typeface="EB Garamond" panose="00000500000000000000" pitchFamily="2" charset="0"/>
                <a:ea typeface="EB Garamond" panose="00000500000000000000" pitchFamily="2" charset="0"/>
              </a:rPr>
              <a:t>Story</a:t>
            </a:r>
          </a:p>
          <a:p>
            <a:r>
              <a:rPr lang="en-US" sz="1400" b="0" i="0" u="none" strike="noStrike">
                <a:solidFill>
                  <a:srgbClr val="000000"/>
                </a:solidFill>
                <a:effectLst/>
                <a:latin typeface="EB Garamond" panose="00000500000000000000" pitchFamily="2" charset="0"/>
                <a:ea typeface="EB Garamond" panose="00000500000000000000" pitchFamily="2" charset="0"/>
              </a:rPr>
              <a:t>Appearance location: on boss Paradiso’s Map.</a:t>
            </a:r>
          </a:p>
          <a:p>
            <a:r>
              <a:rPr lang="en-US">
                <a:latin typeface="EB Garamond" panose="00000500000000000000" pitchFamily="2" charset="0"/>
                <a:ea typeface="EB Garamond" panose="00000500000000000000" pitchFamily="2" charset="0"/>
              </a:rPr>
              <a:t>They are the achievements of seekers who believe in the secret words of knowledge of the Outer Gods. Their bodies were transformed, no longer in human form, but covered by darkness and their minds also lost control.</a:t>
            </a: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Dark </a:t>
            </a:r>
            <a:r>
              <a:rPr lang="en-US" sz="1600" err="1"/>
              <a:t>sodier</a:t>
            </a:r>
            <a:endParaRPr lang="en-US" sz="1600"/>
          </a:p>
        </p:txBody>
      </p:sp>
      <p:pic>
        <p:nvPicPr>
          <p:cNvPr id="2" name="Hình ảnh 1">
            <a:extLst>
              <a:ext uri="{FF2B5EF4-FFF2-40B4-BE49-F238E27FC236}">
                <a16:creationId xmlns:a16="http://schemas.microsoft.com/office/drawing/2014/main" id="{E6AA2D2F-C833-2E61-1C73-0ED33867D3DC}"/>
              </a:ext>
            </a:extLst>
          </p:cNvPr>
          <p:cNvPicPr>
            <a:picLocks noChangeAspect="1"/>
          </p:cNvPicPr>
          <p:nvPr/>
        </p:nvPicPr>
        <p:blipFill>
          <a:blip r:embed="rId3"/>
          <a:stretch>
            <a:fillRect/>
          </a:stretch>
        </p:blipFill>
        <p:spPr>
          <a:xfrm>
            <a:off x="538500" y="1406396"/>
            <a:ext cx="2438400" cy="2438400"/>
          </a:xfrm>
          <a:prstGeom prst="rect">
            <a:avLst/>
          </a:prstGeom>
        </p:spPr>
      </p:pic>
    </p:spTree>
    <p:extLst>
      <p:ext uri="{BB962C8B-B14F-4D97-AF65-F5344CB8AC3E}">
        <p14:creationId xmlns:p14="http://schemas.microsoft.com/office/powerpoint/2010/main" val="16742895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Enemy</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64</a:t>
            </a:fld>
            <a:endParaRPr/>
          </a:p>
        </p:txBody>
      </p:sp>
      <p:sp>
        <p:nvSpPr>
          <p:cNvPr id="7" name="Google Shape;130;p23">
            <a:extLst>
              <a:ext uri="{FF2B5EF4-FFF2-40B4-BE49-F238E27FC236}">
                <a16:creationId xmlns:a16="http://schemas.microsoft.com/office/drawing/2014/main" id="{21E36213-239D-40EC-A047-D67900A86CD6}"/>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Dark </a:t>
            </a:r>
            <a:r>
              <a:rPr lang="en-US" sz="1600" err="1"/>
              <a:t>sodier</a:t>
            </a:r>
            <a:endParaRPr lang="en-US" sz="1600"/>
          </a:p>
        </p:txBody>
      </p:sp>
      <p:pic>
        <p:nvPicPr>
          <p:cNvPr id="2" name="Picture 1" descr="A white squares with black text&#10;&#10;Description automatically generated">
            <a:extLst>
              <a:ext uri="{FF2B5EF4-FFF2-40B4-BE49-F238E27FC236}">
                <a16:creationId xmlns:a16="http://schemas.microsoft.com/office/drawing/2014/main" id="{6B2C6BF1-1819-0385-D9EA-B384B2E0B537}"/>
              </a:ext>
            </a:extLst>
          </p:cNvPr>
          <p:cNvPicPr>
            <a:picLocks noChangeAspect="1"/>
          </p:cNvPicPr>
          <p:nvPr/>
        </p:nvPicPr>
        <p:blipFill>
          <a:blip r:embed="rId3"/>
          <a:stretch>
            <a:fillRect/>
          </a:stretch>
        </p:blipFill>
        <p:spPr>
          <a:xfrm>
            <a:off x="2286000" y="2075578"/>
            <a:ext cx="6426679" cy="1790286"/>
          </a:xfrm>
          <a:prstGeom prst="rect">
            <a:avLst/>
          </a:prstGeom>
        </p:spPr>
      </p:pic>
      <p:sp>
        <p:nvSpPr>
          <p:cNvPr id="4" name="Google Shape;130;p23">
            <a:extLst>
              <a:ext uri="{FF2B5EF4-FFF2-40B4-BE49-F238E27FC236}">
                <a16:creationId xmlns:a16="http://schemas.microsoft.com/office/drawing/2014/main" id="{00E32D73-95C6-B80C-83DA-2AED348ADC8B}"/>
              </a:ext>
            </a:extLst>
          </p:cNvPr>
          <p:cNvSpPr txBox="1">
            <a:spLocks/>
          </p:cNvSpPr>
          <p:nvPr/>
        </p:nvSpPr>
        <p:spPr>
          <a:xfrm>
            <a:off x="5316814" y="155423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b="1" dirty="0"/>
              <a:t>Stats</a:t>
            </a:r>
          </a:p>
        </p:txBody>
      </p:sp>
      <p:pic>
        <p:nvPicPr>
          <p:cNvPr id="3" name="Hình ảnh 2">
            <a:extLst>
              <a:ext uri="{FF2B5EF4-FFF2-40B4-BE49-F238E27FC236}">
                <a16:creationId xmlns:a16="http://schemas.microsoft.com/office/drawing/2014/main" id="{8E11D9B3-599D-C2D1-3313-3FFEC973ED5A}"/>
              </a:ext>
            </a:extLst>
          </p:cNvPr>
          <p:cNvPicPr>
            <a:picLocks noChangeAspect="1"/>
          </p:cNvPicPr>
          <p:nvPr/>
        </p:nvPicPr>
        <p:blipFill>
          <a:blip r:embed="rId4"/>
          <a:stretch>
            <a:fillRect/>
          </a:stretch>
        </p:blipFill>
        <p:spPr>
          <a:xfrm>
            <a:off x="498018" y="2075578"/>
            <a:ext cx="1690087" cy="1690087"/>
          </a:xfrm>
          <a:prstGeom prst="rect">
            <a:avLst/>
          </a:prstGeom>
        </p:spPr>
      </p:pic>
    </p:spTree>
    <p:extLst>
      <p:ext uri="{BB962C8B-B14F-4D97-AF65-F5344CB8AC3E}">
        <p14:creationId xmlns:p14="http://schemas.microsoft.com/office/powerpoint/2010/main" val="2552764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65</a:t>
            </a:fld>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Fire tree</a:t>
            </a:r>
          </a:p>
        </p:txBody>
      </p:sp>
      <p:pic>
        <p:nvPicPr>
          <p:cNvPr id="2" name="Hình ảnh 1">
            <a:extLst>
              <a:ext uri="{FF2B5EF4-FFF2-40B4-BE49-F238E27FC236}">
                <a16:creationId xmlns:a16="http://schemas.microsoft.com/office/drawing/2014/main" id="{49CC572E-4B76-5544-6726-515E716E5693}"/>
              </a:ext>
            </a:extLst>
          </p:cNvPr>
          <p:cNvPicPr>
            <a:picLocks noChangeAspect="1"/>
          </p:cNvPicPr>
          <p:nvPr/>
        </p:nvPicPr>
        <p:blipFill>
          <a:blip r:embed="rId3"/>
          <a:stretch>
            <a:fillRect/>
          </a:stretch>
        </p:blipFill>
        <p:spPr>
          <a:xfrm>
            <a:off x="576146" y="859609"/>
            <a:ext cx="7991707" cy="3688480"/>
          </a:xfrm>
          <a:prstGeom prst="rect">
            <a:avLst/>
          </a:prstGeom>
        </p:spPr>
      </p:pic>
    </p:spTree>
    <p:extLst>
      <p:ext uri="{BB962C8B-B14F-4D97-AF65-F5344CB8AC3E}">
        <p14:creationId xmlns:p14="http://schemas.microsoft.com/office/powerpoint/2010/main" val="2885825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66</a:t>
            </a:fld>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thunder tree</a:t>
            </a:r>
          </a:p>
        </p:txBody>
      </p:sp>
      <p:pic>
        <p:nvPicPr>
          <p:cNvPr id="2" name="Hình ảnh 1">
            <a:extLst>
              <a:ext uri="{FF2B5EF4-FFF2-40B4-BE49-F238E27FC236}">
                <a16:creationId xmlns:a16="http://schemas.microsoft.com/office/drawing/2014/main" id="{4E897E0A-A625-DF4A-B35B-163A22856A8E}"/>
              </a:ext>
            </a:extLst>
          </p:cNvPr>
          <p:cNvPicPr>
            <a:picLocks noChangeAspect="1"/>
          </p:cNvPicPr>
          <p:nvPr/>
        </p:nvPicPr>
        <p:blipFill>
          <a:blip r:embed="rId3"/>
          <a:stretch>
            <a:fillRect/>
          </a:stretch>
        </p:blipFill>
        <p:spPr>
          <a:xfrm>
            <a:off x="534102" y="917441"/>
            <a:ext cx="8075795" cy="3727291"/>
          </a:xfrm>
          <a:prstGeom prst="rect">
            <a:avLst/>
          </a:prstGeom>
        </p:spPr>
      </p:pic>
    </p:spTree>
    <p:extLst>
      <p:ext uri="{BB962C8B-B14F-4D97-AF65-F5344CB8AC3E}">
        <p14:creationId xmlns:p14="http://schemas.microsoft.com/office/powerpoint/2010/main" val="36318911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Fire skill</a:t>
            </a:r>
          </a:p>
        </p:txBody>
      </p:sp>
      <p:pic>
        <p:nvPicPr>
          <p:cNvPr id="20" name="Hình ảnh 6" descr="Ảnh có chứa tác phẩm nghệ thuật, Hổ phách, Nhiều màu sắc, màu vàng&#10;&#10;Mô tả được tự động tạo">
            <a:extLst>
              <a:ext uri="{FF2B5EF4-FFF2-40B4-BE49-F238E27FC236}">
                <a16:creationId xmlns:a16="http://schemas.microsoft.com/office/drawing/2014/main" id="{D8AE53AD-137E-4CF8-AF6B-652D47E71CF8}"/>
              </a:ext>
            </a:extLst>
          </p:cNvPr>
          <p:cNvPicPr>
            <a:picLocks noChangeAspect="1"/>
          </p:cNvPicPr>
          <p:nvPr/>
        </p:nvPicPr>
        <p:blipFill>
          <a:blip r:embed="rId3"/>
          <a:stretch>
            <a:fillRect/>
          </a:stretch>
        </p:blipFill>
        <p:spPr>
          <a:xfrm>
            <a:off x="454734" y="1470350"/>
            <a:ext cx="733145" cy="741055"/>
          </a:xfrm>
          <a:prstGeom prst="rect">
            <a:avLst/>
          </a:prstGeom>
        </p:spPr>
      </p:pic>
      <p:sp>
        <p:nvSpPr>
          <p:cNvPr id="21" name="Hộp Văn bản 7">
            <a:extLst>
              <a:ext uri="{FF2B5EF4-FFF2-40B4-BE49-F238E27FC236}">
                <a16:creationId xmlns:a16="http://schemas.microsoft.com/office/drawing/2014/main" id="{439A3B9D-D7A6-4955-A2BA-29D374FB07FA}"/>
              </a:ext>
            </a:extLst>
          </p:cNvPr>
          <p:cNvSpPr txBox="1"/>
          <p:nvPr/>
        </p:nvSpPr>
        <p:spPr>
          <a:xfrm>
            <a:off x="1727028" y="1680456"/>
            <a:ext cx="96740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err="1">
                <a:latin typeface="EB Garamond" panose="00000500000000000000" pitchFamily="2" charset="0"/>
                <a:ea typeface="EB Garamond" panose="00000500000000000000" pitchFamily="2" charset="0"/>
              </a:rPr>
              <a:t>Fire</a:t>
            </a:r>
            <a:r>
              <a:rPr lang="vi-VN" sz="1200">
                <a:latin typeface="EB Garamond" panose="00000500000000000000" pitchFamily="2" charset="0"/>
                <a:ea typeface="EB Garamond" panose="00000500000000000000" pitchFamily="2" charset="0"/>
              </a:rPr>
              <a:t> a </a:t>
            </a:r>
            <a:r>
              <a:rPr lang="vi-VN" sz="1200" err="1">
                <a:latin typeface="EB Garamond" panose="00000500000000000000" pitchFamily="2" charset="0"/>
                <a:ea typeface="EB Garamond" panose="00000500000000000000" pitchFamily="2" charset="0"/>
              </a:rPr>
              <a:t>FireBall</a:t>
            </a:r>
            <a:r>
              <a:rPr lang="vi-VN" sz="1200">
                <a:latin typeface="EB Garamond" panose="00000500000000000000" pitchFamily="2" charset="0"/>
                <a:ea typeface="EB Garamond" panose="00000500000000000000" pitchFamily="2" charset="0"/>
              </a:rPr>
              <a:t> in the </a:t>
            </a:r>
            <a:r>
              <a:rPr lang="vi-VN" sz="1200" err="1">
                <a:latin typeface="EB Garamond" panose="00000500000000000000" pitchFamily="2" charset="0"/>
                <a:ea typeface="EB Garamond" panose="00000500000000000000" pitchFamily="2" charset="0"/>
              </a:rPr>
              <a:t>designated</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direction</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causing</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damage</a:t>
            </a:r>
            <a:r>
              <a:rPr lang="vi-VN" sz="1200">
                <a:latin typeface="EB Garamond" panose="00000500000000000000" pitchFamily="2" charset="0"/>
                <a:ea typeface="EB Garamond" panose="00000500000000000000" pitchFamily="2" charset="0"/>
              </a:rPr>
              <a:t> to </a:t>
            </a:r>
            <a:r>
              <a:rPr lang="vi-VN" sz="1200" err="1">
                <a:latin typeface="EB Garamond" panose="00000500000000000000" pitchFamily="2" charset="0"/>
                <a:ea typeface="EB Garamond" panose="00000500000000000000" pitchFamily="2" charset="0"/>
              </a:rPr>
              <a:t>all</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enemies</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it</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path</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through</a:t>
            </a:r>
            <a:r>
              <a:rPr lang="vi-VN" sz="1200">
                <a:latin typeface="EB Garamond" panose="00000500000000000000" pitchFamily="2" charset="0"/>
                <a:ea typeface="EB Garamond" panose="00000500000000000000" pitchFamily="2" charset="0"/>
              </a:rPr>
              <a:t>.</a:t>
            </a:r>
          </a:p>
          <a:p>
            <a:r>
              <a:rPr lang="vi-VN" sz="1200" err="1">
                <a:latin typeface="EB Garamond" panose="00000500000000000000" pitchFamily="2" charset="0"/>
                <a:ea typeface="EB Garamond" panose="00000500000000000000" pitchFamily="2" charset="0"/>
              </a:rPr>
              <a:t>Damage</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Raito</a:t>
            </a:r>
            <a:r>
              <a:rPr lang="vi-VN" sz="1200">
                <a:latin typeface="EB Garamond" panose="00000500000000000000" pitchFamily="2" charset="0"/>
                <a:ea typeface="EB Garamond" panose="00000500000000000000" pitchFamily="2" charset="0"/>
              </a:rPr>
              <a:t>: 120 (+ 60% </a:t>
            </a:r>
            <a:r>
              <a:rPr lang="vi-VN" sz="1200" err="1">
                <a:latin typeface="EB Garamond" panose="00000500000000000000" pitchFamily="2" charset="0"/>
                <a:ea typeface="EB Garamond" panose="00000500000000000000" pitchFamily="2" charset="0"/>
              </a:rPr>
              <a:t>Damage</a:t>
            </a:r>
            <a:r>
              <a:rPr lang="vi-VN" sz="1200">
                <a:latin typeface="EB Garamond" panose="00000500000000000000" pitchFamily="2" charset="0"/>
                <a:ea typeface="EB Garamond" panose="00000500000000000000" pitchFamily="2" charset="0"/>
              </a:rPr>
              <a:t>).</a:t>
            </a:r>
          </a:p>
          <a:p>
            <a:endParaRPr lang="vi-VN" sz="1200">
              <a:latin typeface="EB Garamond" panose="00000500000000000000" pitchFamily="2" charset="0"/>
              <a:ea typeface="EB Garamond" panose="00000500000000000000" pitchFamily="2" charset="0"/>
            </a:endParaRP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358071" y="1111806"/>
            <a:ext cx="145023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b="1">
                <a:latin typeface="EB Garamond" panose="00000500000000000000" pitchFamily="2" charset="0"/>
                <a:ea typeface="EB Garamond" panose="00000500000000000000" pitchFamily="2" charset="0"/>
              </a:rPr>
              <a:t>1. FireBall</a:t>
            </a:r>
            <a:endParaRPr lang="vi-VN" sz="1200" b="1">
              <a:latin typeface="EB Garamond" panose="00000500000000000000" pitchFamily="2" charset="0"/>
              <a:ea typeface="EB Garamond" panose="00000500000000000000" pitchFamily="2" charset="0"/>
              <a:cs typeface="Arial" panose="020B0604020202020204" pitchFamily="34" charset="0"/>
            </a:endParaRPr>
          </a:p>
        </p:txBody>
      </p:sp>
      <p:sp>
        <p:nvSpPr>
          <p:cNvPr id="23" name="Hộp Văn bản 9">
            <a:extLst>
              <a:ext uri="{FF2B5EF4-FFF2-40B4-BE49-F238E27FC236}">
                <a16:creationId xmlns:a16="http://schemas.microsoft.com/office/drawing/2014/main" id="{B1648E81-DEF2-435F-A0F2-C98BFBC785A9}"/>
              </a:ext>
            </a:extLst>
          </p:cNvPr>
          <p:cNvSpPr txBox="1"/>
          <p:nvPr/>
        </p:nvSpPr>
        <p:spPr>
          <a:xfrm>
            <a:off x="1666413" y="1111806"/>
            <a:ext cx="1881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MANA </a:t>
            </a:r>
            <a:r>
              <a:rPr lang="vi-VN" sz="1200">
                <a:latin typeface="EB Garamond" panose="00000500000000000000" pitchFamily="2" charset="0"/>
                <a:ea typeface="EB Garamond" panose="00000500000000000000" pitchFamily="2" charset="0"/>
              </a:rPr>
              <a:t>COST: 50 </a:t>
            </a:r>
            <a:endParaRPr lang="vi-VN" sz="1200" err="1">
              <a:latin typeface="EB Garamond" panose="00000500000000000000" pitchFamily="2" charset="0"/>
              <a:ea typeface="EB Garamond" panose="00000500000000000000" pitchFamily="2" charset="0"/>
            </a:endParaRP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260450" y="1111806"/>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COOLDOWN: </a:t>
            </a:r>
            <a:r>
              <a:rPr lang="en-US" sz="1200">
                <a:latin typeface="EB Garamond" panose="00000500000000000000" pitchFamily="2" charset="0"/>
                <a:ea typeface="EB Garamond" panose="00000500000000000000" pitchFamily="2" charset="0"/>
              </a:rPr>
              <a:t>10</a:t>
            </a:r>
            <a:r>
              <a:rPr lang="vi-VN" sz="1200">
                <a:latin typeface="EB Garamond" panose="00000500000000000000" pitchFamily="2" charset="0"/>
                <a:ea typeface="EB Garamond" panose="00000500000000000000" pitchFamily="2" charset="0"/>
              </a:rPr>
              <a:t>s</a:t>
            </a:r>
            <a:endParaRPr lang="vi-VN" sz="1200" err="1">
              <a:latin typeface="EB Garamond" panose="00000500000000000000" pitchFamily="2" charset="0"/>
              <a:ea typeface="EB Garamond" panose="00000500000000000000" pitchFamily="2" charset="0"/>
            </a:endParaRP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046914" y="1112650"/>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DAMAGE: 70</a:t>
            </a:r>
            <a:endParaRPr lang="vi-VN" sz="1200" err="1">
              <a:latin typeface="EB Garamond" panose="00000500000000000000" pitchFamily="2" charset="0"/>
              <a:ea typeface="EB Garamond" panose="00000500000000000000" pitchFamily="2" charset="0"/>
            </a:endParaRPr>
          </a:p>
        </p:txBody>
      </p:sp>
      <p:sp>
        <p:nvSpPr>
          <p:cNvPr id="26" name="Hộp Văn bản 12">
            <a:extLst>
              <a:ext uri="{FF2B5EF4-FFF2-40B4-BE49-F238E27FC236}">
                <a16:creationId xmlns:a16="http://schemas.microsoft.com/office/drawing/2014/main" id="{4A1B7B13-1C84-4B62-AC3C-B2DDA7F59EC6}"/>
              </a:ext>
            </a:extLst>
          </p:cNvPr>
          <p:cNvSpPr txBox="1"/>
          <p:nvPr/>
        </p:nvSpPr>
        <p:spPr>
          <a:xfrm>
            <a:off x="1727028" y="3305051"/>
            <a:ext cx="96740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err="1">
                <a:latin typeface="EB Garamond" panose="00000500000000000000" pitchFamily="2" charset="0"/>
                <a:ea typeface="EB Garamond" panose="00000500000000000000" pitchFamily="2" charset="0"/>
              </a:rPr>
              <a:t>Active</a:t>
            </a:r>
            <a:r>
              <a:rPr lang="vi-VN" sz="1200">
                <a:latin typeface="EB Garamond" panose="00000500000000000000" pitchFamily="2" charset="0"/>
                <a:ea typeface="EB Garamond" panose="00000500000000000000" pitchFamily="2" charset="0"/>
              </a:rPr>
              <a:t> a </a:t>
            </a:r>
            <a:r>
              <a:rPr lang="vi-VN" sz="1200" err="1">
                <a:latin typeface="EB Garamond" panose="00000500000000000000" pitchFamily="2" charset="0"/>
                <a:ea typeface="EB Garamond" panose="00000500000000000000" pitchFamily="2" charset="0"/>
              </a:rPr>
              <a:t>ring</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of</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fire</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rotate</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around</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player</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and</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causing</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damage</a:t>
            </a:r>
            <a:r>
              <a:rPr lang="vi-VN" sz="1200">
                <a:latin typeface="EB Garamond" panose="00000500000000000000" pitchFamily="2" charset="0"/>
                <a:ea typeface="EB Garamond" panose="00000500000000000000" pitchFamily="2" charset="0"/>
              </a:rPr>
              <a:t> to </a:t>
            </a:r>
            <a:r>
              <a:rPr lang="vi-VN" sz="1200" err="1">
                <a:latin typeface="EB Garamond" panose="00000500000000000000" pitchFamily="2" charset="0"/>
                <a:ea typeface="EB Garamond" panose="00000500000000000000" pitchFamily="2" charset="0"/>
              </a:rPr>
              <a:t>enemies</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it</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affect</a:t>
            </a:r>
            <a:r>
              <a:rPr lang="vi-VN" sz="1200">
                <a:latin typeface="EB Garamond" panose="00000500000000000000" pitchFamily="2" charset="0"/>
                <a:ea typeface="EB Garamond" panose="00000500000000000000" pitchFamily="2" charset="0"/>
              </a:rPr>
              <a:t> in </a:t>
            </a:r>
            <a:r>
              <a:rPr lang="vi-VN" sz="1200" err="1">
                <a:latin typeface="EB Garamond" panose="00000500000000000000" pitchFamily="2" charset="0"/>
                <a:ea typeface="EB Garamond" panose="00000500000000000000" pitchFamily="2" charset="0"/>
              </a:rPr>
              <a:t>waves</a:t>
            </a:r>
            <a:r>
              <a:rPr lang="vi-VN" sz="1200">
                <a:latin typeface="EB Garamond" panose="00000500000000000000" pitchFamily="2" charset="0"/>
                <a:ea typeface="EB Garamond" panose="00000500000000000000" pitchFamily="2" charset="0"/>
              </a:rPr>
              <a:t>.</a:t>
            </a:r>
          </a:p>
          <a:p>
            <a:r>
              <a:rPr lang="vi-VN" sz="1200" err="1">
                <a:latin typeface="EB Garamond" panose="00000500000000000000" pitchFamily="2" charset="0"/>
                <a:ea typeface="EB Garamond" panose="00000500000000000000" pitchFamily="2" charset="0"/>
              </a:rPr>
              <a:t>Damage</a:t>
            </a:r>
            <a:r>
              <a:rPr lang="vi-VN" sz="1200">
                <a:latin typeface="EB Garamond" panose="00000500000000000000" pitchFamily="2" charset="0"/>
                <a:ea typeface="EB Garamond" panose="00000500000000000000" pitchFamily="2" charset="0"/>
              </a:rPr>
              <a:t> </a:t>
            </a:r>
            <a:r>
              <a:rPr lang="vi-VN" sz="1200" err="1">
                <a:latin typeface="EB Garamond" panose="00000500000000000000" pitchFamily="2" charset="0"/>
                <a:ea typeface="EB Garamond" panose="00000500000000000000" pitchFamily="2" charset="0"/>
              </a:rPr>
              <a:t>Raito</a:t>
            </a:r>
            <a:r>
              <a:rPr lang="vi-VN" sz="1200">
                <a:latin typeface="EB Garamond" panose="00000500000000000000" pitchFamily="2" charset="0"/>
                <a:ea typeface="EB Garamond" panose="00000500000000000000" pitchFamily="2" charset="0"/>
              </a:rPr>
              <a:t> in </a:t>
            </a:r>
            <a:r>
              <a:rPr lang="vi-VN" sz="1200" err="1">
                <a:latin typeface="EB Garamond" panose="00000500000000000000" pitchFamily="2" charset="0"/>
                <a:ea typeface="EB Garamond" panose="00000500000000000000" pitchFamily="2" charset="0"/>
              </a:rPr>
              <a:t>waves</a:t>
            </a:r>
            <a:r>
              <a:rPr lang="vi-VN" sz="1200">
                <a:latin typeface="EB Garamond" panose="00000500000000000000" pitchFamily="2" charset="0"/>
                <a:ea typeface="EB Garamond" panose="00000500000000000000" pitchFamily="2" charset="0"/>
              </a:rPr>
              <a:t>: 20 (+50% </a:t>
            </a:r>
            <a:r>
              <a:rPr lang="vi-VN" sz="1200" err="1">
                <a:latin typeface="EB Garamond" panose="00000500000000000000" pitchFamily="2" charset="0"/>
                <a:ea typeface="EB Garamond" panose="00000500000000000000" pitchFamily="2" charset="0"/>
              </a:rPr>
              <a:t>Damage</a:t>
            </a:r>
            <a:r>
              <a:rPr lang="vi-VN" sz="1200">
                <a:latin typeface="EB Garamond" panose="00000500000000000000" pitchFamily="2" charset="0"/>
                <a:ea typeface="EB Garamond" panose="00000500000000000000" pitchFamily="2" charset="0"/>
              </a:rPr>
              <a:t>).</a:t>
            </a:r>
          </a:p>
        </p:txBody>
      </p:sp>
      <p:sp>
        <p:nvSpPr>
          <p:cNvPr id="27" name="Hộp Văn bản 13">
            <a:extLst>
              <a:ext uri="{FF2B5EF4-FFF2-40B4-BE49-F238E27FC236}">
                <a16:creationId xmlns:a16="http://schemas.microsoft.com/office/drawing/2014/main" id="{37B7596A-E31F-415D-8466-2955599368D9}"/>
              </a:ext>
            </a:extLst>
          </p:cNvPr>
          <p:cNvSpPr txBox="1"/>
          <p:nvPr/>
        </p:nvSpPr>
        <p:spPr>
          <a:xfrm>
            <a:off x="369308" y="2713633"/>
            <a:ext cx="16371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b="1">
                <a:latin typeface="EB Garamond" panose="00000500000000000000" pitchFamily="2" charset="0"/>
                <a:ea typeface="EB Garamond" panose="00000500000000000000" pitchFamily="2" charset="0"/>
              </a:rPr>
              <a:t>2. </a:t>
            </a:r>
            <a:r>
              <a:rPr lang="vi-VN" sz="1200" b="1" err="1">
                <a:latin typeface="EB Garamond" panose="00000500000000000000" pitchFamily="2" charset="0"/>
                <a:ea typeface="EB Garamond" panose="00000500000000000000" pitchFamily="2" charset="0"/>
              </a:rPr>
              <a:t>FireCastA</a:t>
            </a:r>
            <a:endParaRPr lang="vi-VN" sz="1200" b="1" err="1">
              <a:latin typeface="EB Garamond" panose="00000500000000000000" pitchFamily="2" charset="0"/>
              <a:ea typeface="EB Garamond" panose="00000500000000000000" pitchFamily="2" charset="0"/>
              <a:cs typeface="Arial" panose="020B0604020202020204" pitchFamily="34" charset="0"/>
            </a:endParaRPr>
          </a:p>
        </p:txBody>
      </p:sp>
      <p:sp>
        <p:nvSpPr>
          <p:cNvPr id="28" name="Hộp Văn bản 14">
            <a:extLst>
              <a:ext uri="{FF2B5EF4-FFF2-40B4-BE49-F238E27FC236}">
                <a16:creationId xmlns:a16="http://schemas.microsoft.com/office/drawing/2014/main" id="{44D4AA41-514F-44F5-BE2B-216C877ADC07}"/>
              </a:ext>
            </a:extLst>
          </p:cNvPr>
          <p:cNvSpPr txBox="1"/>
          <p:nvPr/>
        </p:nvSpPr>
        <p:spPr>
          <a:xfrm>
            <a:off x="1666413" y="2734562"/>
            <a:ext cx="1881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MANA </a:t>
            </a:r>
            <a:r>
              <a:rPr lang="vi-VN" sz="1200">
                <a:latin typeface="EB Garamond" panose="00000500000000000000" pitchFamily="2" charset="0"/>
                <a:ea typeface="EB Garamond" panose="00000500000000000000" pitchFamily="2" charset="0"/>
              </a:rPr>
              <a:t>COST: </a:t>
            </a:r>
            <a:r>
              <a:rPr lang="en-US" sz="1200">
                <a:latin typeface="EB Garamond" panose="00000500000000000000" pitchFamily="2" charset="0"/>
                <a:ea typeface="EB Garamond" panose="00000500000000000000" pitchFamily="2" charset="0"/>
              </a:rPr>
              <a:t>30</a:t>
            </a:r>
            <a:r>
              <a:rPr lang="vi-VN" sz="1200">
                <a:latin typeface="EB Garamond" panose="00000500000000000000" pitchFamily="2" charset="0"/>
                <a:ea typeface="EB Garamond" panose="00000500000000000000" pitchFamily="2" charset="0"/>
              </a:rPr>
              <a:t> </a:t>
            </a:r>
            <a:endParaRPr lang="vi-VN" sz="1200" err="1">
              <a:latin typeface="EB Garamond" panose="00000500000000000000" pitchFamily="2" charset="0"/>
              <a:ea typeface="EB Garamond" panose="00000500000000000000" pitchFamily="2" charset="0"/>
            </a:endParaRPr>
          </a:p>
        </p:txBody>
      </p:sp>
      <p:sp>
        <p:nvSpPr>
          <p:cNvPr id="29" name="Hộp Văn bản 15">
            <a:extLst>
              <a:ext uri="{FF2B5EF4-FFF2-40B4-BE49-F238E27FC236}">
                <a16:creationId xmlns:a16="http://schemas.microsoft.com/office/drawing/2014/main" id="{A0BC6F1C-F87F-4A26-8BF5-8C46EDC8CCAA}"/>
              </a:ext>
            </a:extLst>
          </p:cNvPr>
          <p:cNvSpPr txBox="1"/>
          <p:nvPr/>
        </p:nvSpPr>
        <p:spPr>
          <a:xfrm>
            <a:off x="3260450" y="2755491"/>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COOLDOWN: </a:t>
            </a:r>
            <a:r>
              <a:rPr lang="en-US" sz="1200">
                <a:latin typeface="EB Garamond" panose="00000500000000000000" pitchFamily="2" charset="0"/>
                <a:ea typeface="EB Garamond" panose="00000500000000000000" pitchFamily="2" charset="0"/>
              </a:rPr>
              <a:t>3</a:t>
            </a:r>
            <a:r>
              <a:rPr lang="vi-VN" sz="1200">
                <a:latin typeface="EB Garamond" panose="00000500000000000000" pitchFamily="2" charset="0"/>
                <a:ea typeface="EB Garamond" panose="00000500000000000000" pitchFamily="2" charset="0"/>
              </a:rPr>
              <a:t>0s</a:t>
            </a:r>
            <a:endParaRPr lang="vi-VN" sz="1200" err="1">
              <a:latin typeface="EB Garamond" panose="00000500000000000000" pitchFamily="2" charset="0"/>
              <a:ea typeface="EB Garamond" panose="00000500000000000000" pitchFamily="2" charset="0"/>
            </a:endParaRPr>
          </a:p>
        </p:txBody>
      </p:sp>
      <p:sp>
        <p:nvSpPr>
          <p:cNvPr id="30" name="Hộp Văn bản 16">
            <a:extLst>
              <a:ext uri="{FF2B5EF4-FFF2-40B4-BE49-F238E27FC236}">
                <a16:creationId xmlns:a16="http://schemas.microsoft.com/office/drawing/2014/main" id="{EEEEB179-2CB5-4C04-A042-AD5AECA53CF9}"/>
              </a:ext>
            </a:extLst>
          </p:cNvPr>
          <p:cNvSpPr txBox="1"/>
          <p:nvPr/>
        </p:nvSpPr>
        <p:spPr>
          <a:xfrm>
            <a:off x="5046914" y="2720039"/>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DAMAGE: 70</a:t>
            </a:r>
            <a:endParaRPr lang="vi-VN" sz="1200" err="1">
              <a:latin typeface="EB Garamond" panose="00000500000000000000" pitchFamily="2" charset="0"/>
              <a:ea typeface="EB Garamond" panose="00000500000000000000" pitchFamily="2" charset="0"/>
            </a:endParaRPr>
          </a:p>
        </p:txBody>
      </p:sp>
      <p:pic>
        <p:nvPicPr>
          <p:cNvPr id="31" name="Hình ảnh 17" descr="Ảnh có chứa Nhiều màu sắc, tác phẩm nghệ thuật, xoáy nước, vòng tròn&#10;&#10;Mô tả được tự động tạo">
            <a:extLst>
              <a:ext uri="{FF2B5EF4-FFF2-40B4-BE49-F238E27FC236}">
                <a16:creationId xmlns:a16="http://schemas.microsoft.com/office/drawing/2014/main" id="{781FD1BA-0B11-4065-8D06-45503B670ABA}"/>
              </a:ext>
            </a:extLst>
          </p:cNvPr>
          <p:cNvPicPr>
            <a:picLocks noChangeAspect="1"/>
          </p:cNvPicPr>
          <p:nvPr/>
        </p:nvPicPr>
        <p:blipFill>
          <a:blip r:embed="rId4"/>
          <a:stretch>
            <a:fillRect/>
          </a:stretch>
        </p:blipFill>
        <p:spPr>
          <a:xfrm>
            <a:off x="454734" y="3136341"/>
            <a:ext cx="752862" cy="761825"/>
          </a:xfrm>
          <a:prstGeom prst="rect">
            <a:avLst/>
          </a:prstGeom>
        </p:spPr>
      </p:pic>
      <p:sp>
        <p:nvSpPr>
          <p:cNvPr id="32" name="Hộp Văn bản 1">
            <a:extLst>
              <a:ext uri="{FF2B5EF4-FFF2-40B4-BE49-F238E27FC236}">
                <a16:creationId xmlns:a16="http://schemas.microsoft.com/office/drawing/2014/main" id="{65119AED-7036-4078-98D4-7BC744681764}"/>
              </a:ext>
            </a:extLst>
          </p:cNvPr>
          <p:cNvSpPr txBox="1"/>
          <p:nvPr/>
        </p:nvSpPr>
        <p:spPr>
          <a:xfrm>
            <a:off x="6530971" y="1118213"/>
            <a:ext cx="29742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EXP REQUIRED</a:t>
            </a:r>
            <a:r>
              <a:rPr lang="vi-VN" sz="1200">
                <a:latin typeface="EB Garamond" panose="00000500000000000000" pitchFamily="2" charset="0"/>
                <a:ea typeface="EB Garamond" panose="00000500000000000000" pitchFamily="2" charset="0"/>
              </a:rPr>
              <a:t>: </a:t>
            </a:r>
            <a:r>
              <a:rPr lang="en-US" sz="1200">
                <a:latin typeface="EB Garamond" panose="00000500000000000000" pitchFamily="2" charset="0"/>
                <a:ea typeface="EB Garamond" panose="00000500000000000000" pitchFamily="2" charset="0"/>
              </a:rPr>
              <a:t>0</a:t>
            </a:r>
            <a:endParaRPr lang="vi-VN" sz="1200" err="1">
              <a:latin typeface="EB Garamond" panose="00000500000000000000" pitchFamily="2" charset="0"/>
              <a:ea typeface="EB Garamond" panose="00000500000000000000" pitchFamily="2" charset="0"/>
            </a:endParaRPr>
          </a:p>
        </p:txBody>
      </p:sp>
      <p:sp>
        <p:nvSpPr>
          <p:cNvPr id="33" name="Hộp Văn bản 3">
            <a:extLst>
              <a:ext uri="{FF2B5EF4-FFF2-40B4-BE49-F238E27FC236}">
                <a16:creationId xmlns:a16="http://schemas.microsoft.com/office/drawing/2014/main" id="{379EA921-3097-4497-A7FA-0FCABBDABB4A}"/>
              </a:ext>
            </a:extLst>
          </p:cNvPr>
          <p:cNvSpPr txBox="1"/>
          <p:nvPr/>
        </p:nvSpPr>
        <p:spPr>
          <a:xfrm>
            <a:off x="6530971" y="2713632"/>
            <a:ext cx="29742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EXP REQUIRED</a:t>
            </a:r>
            <a:r>
              <a:rPr lang="vi-VN" sz="1200">
                <a:latin typeface="EB Garamond" panose="00000500000000000000" pitchFamily="2" charset="0"/>
                <a:ea typeface="EB Garamond" panose="00000500000000000000" pitchFamily="2" charset="0"/>
              </a:rPr>
              <a:t>: </a:t>
            </a:r>
            <a:r>
              <a:rPr lang="en-US" sz="1200">
                <a:latin typeface="EB Garamond" panose="00000500000000000000" pitchFamily="2" charset="0"/>
                <a:ea typeface="EB Garamond" panose="00000500000000000000" pitchFamily="2" charset="0"/>
              </a:rPr>
              <a:t>20</a:t>
            </a:r>
            <a:endParaRPr lang="vi-VN" sz="1200" err="1">
              <a:latin typeface="EB Garamond" panose="00000500000000000000" pitchFamily="2" charset="0"/>
              <a:ea typeface="EB Garamond" panose="00000500000000000000" pitchFamily="2" charset="0"/>
            </a:endParaRPr>
          </a:p>
        </p:txBody>
      </p:sp>
      <p:sp>
        <p:nvSpPr>
          <p:cNvPr id="3" name="Hộp Văn bản 2">
            <a:extLst>
              <a:ext uri="{FF2B5EF4-FFF2-40B4-BE49-F238E27FC236}">
                <a16:creationId xmlns:a16="http://schemas.microsoft.com/office/drawing/2014/main" id="{7CCF0BEB-1486-B0B9-620C-2FEE0A2EE3E2}"/>
              </a:ext>
            </a:extLst>
          </p:cNvPr>
          <p:cNvSpPr txBox="1"/>
          <p:nvPr/>
        </p:nvSpPr>
        <p:spPr>
          <a:xfrm>
            <a:off x="1677740" y="2215635"/>
            <a:ext cx="570199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1</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
        <p:nvSpPr>
          <p:cNvPr id="5" name="Hộp Văn bản 4">
            <a:extLst>
              <a:ext uri="{FF2B5EF4-FFF2-40B4-BE49-F238E27FC236}">
                <a16:creationId xmlns:a16="http://schemas.microsoft.com/office/drawing/2014/main" id="{9347B964-6DAA-EC55-170B-31AB412269DD}"/>
              </a:ext>
            </a:extLst>
          </p:cNvPr>
          <p:cNvSpPr txBox="1"/>
          <p:nvPr/>
        </p:nvSpPr>
        <p:spPr>
          <a:xfrm>
            <a:off x="1721005" y="3927247"/>
            <a:ext cx="570199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3</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3271075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Fire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727028" y="1680456"/>
            <a:ext cx="96740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Active a fire zone around oneself, increase player's damage and reducing skill cooldown</a:t>
            </a:r>
          </a:p>
          <a:p>
            <a:r>
              <a:rPr lang="vi-VN" sz="1200">
                <a:latin typeface="EB Garamond" panose="00000500000000000000" pitchFamily="2" charset="0"/>
                <a:ea typeface="EB Garamond" panose="00000500000000000000" pitchFamily="2" charset="0"/>
              </a:rPr>
              <a:t>Increase: +30% AD, + 40% CDR.</a:t>
            </a:r>
          </a:p>
          <a:p>
            <a:endParaRPr lang="vi-VN" sz="1200">
              <a:latin typeface="EB Garamond" panose="00000500000000000000" pitchFamily="2" charset="0"/>
              <a:ea typeface="EB Garamond" panose="00000500000000000000" pitchFamily="2" charset="0"/>
            </a:endParaRP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358071" y="1111806"/>
            <a:ext cx="145023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3</a:t>
            </a:r>
            <a:r>
              <a:rPr lang="vi-VN" sz="1200" b="1">
                <a:latin typeface="EB Garamond" panose="00000500000000000000" pitchFamily="2" charset="0"/>
                <a:ea typeface="EB Garamond" panose="00000500000000000000" pitchFamily="2" charset="0"/>
              </a:rPr>
              <a:t>. FireCast</a:t>
            </a:r>
            <a:r>
              <a:rPr lang="en-US" sz="1200" b="1">
                <a:latin typeface="EB Garamond" panose="00000500000000000000" pitchFamily="2" charset="0"/>
                <a:ea typeface="EB Garamond" panose="00000500000000000000" pitchFamily="2" charset="0"/>
              </a:rPr>
              <a:t>B</a:t>
            </a:r>
            <a:endParaRPr lang="vi-VN" sz="1200" b="1">
              <a:latin typeface="EB Garamond" panose="00000500000000000000" pitchFamily="2" charset="0"/>
              <a:ea typeface="EB Garamond" panose="00000500000000000000" pitchFamily="2" charset="0"/>
              <a:cs typeface="Arial" panose="020B0604020202020204" pitchFamily="34" charset="0"/>
            </a:endParaRPr>
          </a:p>
        </p:txBody>
      </p:sp>
      <p:sp>
        <p:nvSpPr>
          <p:cNvPr id="23" name="Hộp Văn bản 9">
            <a:extLst>
              <a:ext uri="{FF2B5EF4-FFF2-40B4-BE49-F238E27FC236}">
                <a16:creationId xmlns:a16="http://schemas.microsoft.com/office/drawing/2014/main" id="{B1648E81-DEF2-435F-A0F2-C98BFBC785A9}"/>
              </a:ext>
            </a:extLst>
          </p:cNvPr>
          <p:cNvSpPr txBox="1"/>
          <p:nvPr/>
        </p:nvSpPr>
        <p:spPr>
          <a:xfrm>
            <a:off x="1666413" y="1111806"/>
            <a:ext cx="1881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MANA </a:t>
            </a:r>
            <a:r>
              <a:rPr lang="vi-VN" sz="1200">
                <a:latin typeface="EB Garamond" panose="00000500000000000000" pitchFamily="2" charset="0"/>
                <a:ea typeface="EB Garamond" panose="00000500000000000000" pitchFamily="2" charset="0"/>
              </a:rPr>
              <a:t>COST: </a:t>
            </a:r>
            <a:r>
              <a:rPr lang="en-US" sz="1200">
                <a:latin typeface="EB Garamond" panose="00000500000000000000" pitchFamily="2" charset="0"/>
                <a:ea typeface="EB Garamond" panose="00000500000000000000" pitchFamily="2" charset="0"/>
              </a:rPr>
              <a:t>70</a:t>
            </a:r>
            <a:endParaRPr lang="vi-VN" sz="1200" err="1">
              <a:latin typeface="EB Garamond" panose="00000500000000000000" pitchFamily="2" charset="0"/>
              <a:ea typeface="EB Garamond" panose="00000500000000000000" pitchFamily="2" charset="0"/>
            </a:endParaRP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260450" y="1111806"/>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COOLDOWN: 3</a:t>
            </a:r>
            <a:r>
              <a:rPr lang="en-US" sz="1200">
                <a:latin typeface="EB Garamond" panose="00000500000000000000" pitchFamily="2" charset="0"/>
                <a:ea typeface="EB Garamond" panose="00000500000000000000" pitchFamily="2" charset="0"/>
              </a:rPr>
              <a:t>0</a:t>
            </a:r>
            <a:r>
              <a:rPr lang="vi-VN" sz="1200">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046914" y="1112650"/>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INCREASE STAT</a:t>
            </a:r>
            <a:endParaRPr lang="vi-VN" sz="1200" err="1">
              <a:latin typeface="EB Garamond" panose="00000500000000000000" pitchFamily="2" charset="0"/>
              <a:ea typeface="EB Garamond" panose="00000500000000000000" pitchFamily="2" charset="0"/>
            </a:endParaRPr>
          </a:p>
        </p:txBody>
      </p:sp>
      <p:sp>
        <p:nvSpPr>
          <p:cNvPr id="26" name="Hộp Văn bản 12">
            <a:extLst>
              <a:ext uri="{FF2B5EF4-FFF2-40B4-BE49-F238E27FC236}">
                <a16:creationId xmlns:a16="http://schemas.microsoft.com/office/drawing/2014/main" id="{4A1B7B13-1C84-4B62-AC3C-B2DDA7F59EC6}"/>
              </a:ext>
            </a:extLst>
          </p:cNvPr>
          <p:cNvSpPr txBox="1"/>
          <p:nvPr/>
        </p:nvSpPr>
        <p:spPr>
          <a:xfrm>
            <a:off x="1727028" y="3305051"/>
            <a:ext cx="96740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Summon a fire storm, dealing damage to each enemy hit by the ability within the affected area.</a:t>
            </a:r>
          </a:p>
          <a:p>
            <a:r>
              <a:rPr lang="vi-VN" sz="1200">
                <a:latin typeface="EB Garamond" panose="00000500000000000000" pitchFamily="2" charset="0"/>
                <a:ea typeface="EB Garamond" panose="00000500000000000000" pitchFamily="2" charset="0"/>
              </a:rPr>
              <a:t>Total Damage: 500  (+ 50% AD)</a:t>
            </a:r>
          </a:p>
        </p:txBody>
      </p:sp>
      <p:sp>
        <p:nvSpPr>
          <p:cNvPr id="27" name="Hộp Văn bản 13">
            <a:extLst>
              <a:ext uri="{FF2B5EF4-FFF2-40B4-BE49-F238E27FC236}">
                <a16:creationId xmlns:a16="http://schemas.microsoft.com/office/drawing/2014/main" id="{37B7596A-E31F-415D-8466-2955599368D9}"/>
              </a:ext>
            </a:extLst>
          </p:cNvPr>
          <p:cNvSpPr txBox="1"/>
          <p:nvPr/>
        </p:nvSpPr>
        <p:spPr>
          <a:xfrm>
            <a:off x="369308" y="2713633"/>
            <a:ext cx="16371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4</a:t>
            </a:r>
            <a:r>
              <a:rPr lang="vi-VN" sz="1200" b="1">
                <a:latin typeface="EB Garamond" panose="00000500000000000000" pitchFamily="2" charset="0"/>
                <a:ea typeface="EB Garamond" panose="00000500000000000000" pitchFamily="2" charset="0"/>
              </a:rPr>
              <a:t>. FireC</a:t>
            </a:r>
            <a:r>
              <a:rPr lang="en-US" sz="1200" b="1" err="1">
                <a:latin typeface="EB Garamond" panose="00000500000000000000" pitchFamily="2" charset="0"/>
                <a:ea typeface="EB Garamond" panose="00000500000000000000" pitchFamily="2" charset="0"/>
              </a:rPr>
              <a:t>ombust</a:t>
            </a:r>
            <a:endParaRPr lang="vi-VN" sz="1200" b="1" err="1">
              <a:latin typeface="EB Garamond" panose="00000500000000000000" pitchFamily="2" charset="0"/>
              <a:ea typeface="EB Garamond" panose="00000500000000000000" pitchFamily="2" charset="0"/>
              <a:cs typeface="Arial" panose="020B0604020202020204" pitchFamily="34" charset="0"/>
            </a:endParaRPr>
          </a:p>
        </p:txBody>
      </p:sp>
      <p:sp>
        <p:nvSpPr>
          <p:cNvPr id="28" name="Hộp Văn bản 14">
            <a:extLst>
              <a:ext uri="{FF2B5EF4-FFF2-40B4-BE49-F238E27FC236}">
                <a16:creationId xmlns:a16="http://schemas.microsoft.com/office/drawing/2014/main" id="{44D4AA41-514F-44F5-BE2B-216C877ADC07}"/>
              </a:ext>
            </a:extLst>
          </p:cNvPr>
          <p:cNvSpPr txBox="1"/>
          <p:nvPr/>
        </p:nvSpPr>
        <p:spPr>
          <a:xfrm>
            <a:off x="1666413" y="2734562"/>
            <a:ext cx="1881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MANA </a:t>
            </a:r>
            <a:r>
              <a:rPr lang="vi-VN" sz="1200">
                <a:latin typeface="EB Garamond" panose="00000500000000000000" pitchFamily="2" charset="0"/>
                <a:ea typeface="EB Garamond" panose="00000500000000000000" pitchFamily="2" charset="0"/>
              </a:rPr>
              <a:t>COST: </a:t>
            </a:r>
            <a:r>
              <a:rPr lang="en-US" sz="1200">
                <a:latin typeface="EB Garamond" panose="00000500000000000000" pitchFamily="2" charset="0"/>
                <a:ea typeface="EB Garamond" panose="00000500000000000000" pitchFamily="2" charset="0"/>
              </a:rPr>
              <a:t>70</a:t>
            </a:r>
            <a:endParaRPr lang="vi-VN" sz="1200" err="1">
              <a:latin typeface="EB Garamond" panose="00000500000000000000" pitchFamily="2" charset="0"/>
              <a:ea typeface="EB Garamond" panose="00000500000000000000" pitchFamily="2" charset="0"/>
            </a:endParaRPr>
          </a:p>
        </p:txBody>
      </p:sp>
      <p:sp>
        <p:nvSpPr>
          <p:cNvPr id="29" name="Hộp Văn bản 15">
            <a:extLst>
              <a:ext uri="{FF2B5EF4-FFF2-40B4-BE49-F238E27FC236}">
                <a16:creationId xmlns:a16="http://schemas.microsoft.com/office/drawing/2014/main" id="{A0BC6F1C-F87F-4A26-8BF5-8C46EDC8CCAA}"/>
              </a:ext>
            </a:extLst>
          </p:cNvPr>
          <p:cNvSpPr txBox="1"/>
          <p:nvPr/>
        </p:nvSpPr>
        <p:spPr>
          <a:xfrm>
            <a:off x="3260450" y="2755491"/>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COOLDOWN: </a:t>
            </a:r>
            <a:r>
              <a:rPr lang="en-US" sz="1200">
                <a:latin typeface="EB Garamond" panose="00000500000000000000" pitchFamily="2" charset="0"/>
                <a:ea typeface="EB Garamond" panose="00000500000000000000" pitchFamily="2" charset="0"/>
              </a:rPr>
              <a:t>1</a:t>
            </a:r>
            <a:r>
              <a:rPr lang="vi-VN" sz="1200">
                <a:latin typeface="EB Garamond" panose="00000500000000000000" pitchFamily="2" charset="0"/>
                <a:ea typeface="EB Garamond" panose="00000500000000000000" pitchFamily="2" charset="0"/>
              </a:rPr>
              <a:t>0s</a:t>
            </a:r>
          </a:p>
        </p:txBody>
      </p:sp>
      <p:sp>
        <p:nvSpPr>
          <p:cNvPr id="30" name="Hộp Văn bản 16">
            <a:extLst>
              <a:ext uri="{FF2B5EF4-FFF2-40B4-BE49-F238E27FC236}">
                <a16:creationId xmlns:a16="http://schemas.microsoft.com/office/drawing/2014/main" id="{EEEEB179-2CB5-4C04-A042-AD5AECA53CF9}"/>
              </a:ext>
            </a:extLst>
          </p:cNvPr>
          <p:cNvSpPr txBox="1"/>
          <p:nvPr/>
        </p:nvSpPr>
        <p:spPr>
          <a:xfrm>
            <a:off x="5046914" y="2720039"/>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DAMAGE: 400</a:t>
            </a:r>
            <a:endParaRPr lang="vi-VN" sz="1200" err="1">
              <a:latin typeface="EB Garamond" panose="00000500000000000000" pitchFamily="2" charset="0"/>
              <a:ea typeface="EB Garamond" panose="00000500000000000000" pitchFamily="2" charset="0"/>
            </a:endParaRPr>
          </a:p>
        </p:txBody>
      </p:sp>
      <p:sp>
        <p:nvSpPr>
          <p:cNvPr id="32" name="Hộp Văn bản 1">
            <a:extLst>
              <a:ext uri="{FF2B5EF4-FFF2-40B4-BE49-F238E27FC236}">
                <a16:creationId xmlns:a16="http://schemas.microsoft.com/office/drawing/2014/main" id="{65119AED-7036-4078-98D4-7BC744681764}"/>
              </a:ext>
            </a:extLst>
          </p:cNvPr>
          <p:cNvSpPr txBox="1"/>
          <p:nvPr/>
        </p:nvSpPr>
        <p:spPr>
          <a:xfrm>
            <a:off x="6530971" y="1111806"/>
            <a:ext cx="29742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EXP REQUIRED</a:t>
            </a:r>
            <a:r>
              <a:rPr lang="vi-VN" sz="1200">
                <a:latin typeface="EB Garamond" panose="00000500000000000000" pitchFamily="2" charset="0"/>
                <a:ea typeface="EB Garamond" panose="00000500000000000000" pitchFamily="2" charset="0"/>
              </a:rPr>
              <a:t>: </a:t>
            </a:r>
            <a:r>
              <a:rPr lang="en-US" sz="1200">
                <a:latin typeface="EB Garamond" panose="00000500000000000000" pitchFamily="2" charset="0"/>
                <a:ea typeface="EB Garamond" panose="00000500000000000000" pitchFamily="2" charset="0"/>
              </a:rPr>
              <a:t>20</a:t>
            </a:r>
            <a:endParaRPr lang="vi-VN" sz="1200" err="1">
              <a:latin typeface="EB Garamond" panose="00000500000000000000" pitchFamily="2" charset="0"/>
              <a:ea typeface="EB Garamond" panose="00000500000000000000" pitchFamily="2" charset="0"/>
            </a:endParaRPr>
          </a:p>
        </p:txBody>
      </p:sp>
      <p:sp>
        <p:nvSpPr>
          <p:cNvPr id="33" name="Hộp Văn bản 3">
            <a:extLst>
              <a:ext uri="{FF2B5EF4-FFF2-40B4-BE49-F238E27FC236}">
                <a16:creationId xmlns:a16="http://schemas.microsoft.com/office/drawing/2014/main" id="{379EA921-3097-4497-A7FA-0FCABBDABB4A}"/>
              </a:ext>
            </a:extLst>
          </p:cNvPr>
          <p:cNvSpPr txBox="1"/>
          <p:nvPr/>
        </p:nvSpPr>
        <p:spPr>
          <a:xfrm>
            <a:off x="6530971" y="2713632"/>
            <a:ext cx="29742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EXP REQUIRED</a:t>
            </a:r>
            <a:r>
              <a:rPr lang="vi-VN" sz="1200">
                <a:latin typeface="EB Garamond" panose="00000500000000000000" pitchFamily="2" charset="0"/>
                <a:ea typeface="EB Garamond" panose="00000500000000000000" pitchFamily="2" charset="0"/>
              </a:rPr>
              <a:t>: </a:t>
            </a:r>
            <a:r>
              <a:rPr lang="en-US" sz="1200">
                <a:latin typeface="EB Garamond" panose="00000500000000000000" pitchFamily="2" charset="0"/>
                <a:ea typeface="EB Garamond" panose="00000500000000000000" pitchFamily="2" charset="0"/>
              </a:rPr>
              <a:t>30</a:t>
            </a:r>
            <a:endParaRPr lang="vi-VN" sz="1200" err="1">
              <a:latin typeface="EB Garamond" panose="00000500000000000000" pitchFamily="2" charset="0"/>
              <a:ea typeface="EB Garamond" panose="00000500000000000000" pitchFamily="2" charset="0"/>
            </a:endParaRPr>
          </a:p>
        </p:txBody>
      </p:sp>
      <p:pic>
        <p:nvPicPr>
          <p:cNvPr id="18" name="Hình ảnh 4" descr="Ảnh có chứa halloween, tác phẩm nghệ thuật, bí ngô, Hổ phách&#10;&#10;Mô tả được tự động tạo">
            <a:extLst>
              <a:ext uri="{FF2B5EF4-FFF2-40B4-BE49-F238E27FC236}">
                <a16:creationId xmlns:a16="http://schemas.microsoft.com/office/drawing/2014/main" id="{FB390361-CBBE-4314-B33F-DB37CF34B1D6}"/>
              </a:ext>
            </a:extLst>
          </p:cNvPr>
          <p:cNvPicPr>
            <a:picLocks noChangeAspect="1"/>
          </p:cNvPicPr>
          <p:nvPr/>
        </p:nvPicPr>
        <p:blipFill>
          <a:blip r:embed="rId3"/>
          <a:stretch>
            <a:fillRect/>
          </a:stretch>
        </p:blipFill>
        <p:spPr>
          <a:xfrm>
            <a:off x="454734" y="1456057"/>
            <a:ext cx="663779" cy="663779"/>
          </a:xfrm>
          <a:prstGeom prst="rect">
            <a:avLst/>
          </a:prstGeom>
        </p:spPr>
      </p:pic>
      <p:pic>
        <p:nvPicPr>
          <p:cNvPr id="19" name="Hình ảnh 26" descr="Ảnh có chứa tác phẩm nghệ thuật, Nhiều màu sắc, Nghệ thuật phân dạng, Hổ phách&#10;&#10;Mô tả được tự động tạo">
            <a:extLst>
              <a:ext uri="{FF2B5EF4-FFF2-40B4-BE49-F238E27FC236}">
                <a16:creationId xmlns:a16="http://schemas.microsoft.com/office/drawing/2014/main" id="{7B49917F-319D-43FB-A55D-01B65B481254}"/>
              </a:ext>
            </a:extLst>
          </p:cNvPr>
          <p:cNvPicPr>
            <a:picLocks noChangeAspect="1"/>
          </p:cNvPicPr>
          <p:nvPr/>
        </p:nvPicPr>
        <p:blipFill>
          <a:blip r:embed="rId4"/>
          <a:stretch>
            <a:fillRect/>
          </a:stretch>
        </p:blipFill>
        <p:spPr>
          <a:xfrm>
            <a:off x="454734" y="3044277"/>
            <a:ext cx="663779" cy="666402"/>
          </a:xfrm>
          <a:prstGeom prst="rect">
            <a:avLst/>
          </a:prstGeom>
        </p:spPr>
      </p:pic>
      <p:sp>
        <p:nvSpPr>
          <p:cNvPr id="3" name="Hộp Văn bản 2">
            <a:extLst>
              <a:ext uri="{FF2B5EF4-FFF2-40B4-BE49-F238E27FC236}">
                <a16:creationId xmlns:a16="http://schemas.microsoft.com/office/drawing/2014/main" id="{11CF33F9-D00E-1064-CBE2-2DA7E4711506}"/>
              </a:ext>
            </a:extLst>
          </p:cNvPr>
          <p:cNvSpPr txBox="1"/>
          <p:nvPr/>
        </p:nvSpPr>
        <p:spPr>
          <a:xfrm>
            <a:off x="1721005" y="2215635"/>
            <a:ext cx="570199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3</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
        <p:nvSpPr>
          <p:cNvPr id="5" name="Hộp Văn bản 4">
            <a:extLst>
              <a:ext uri="{FF2B5EF4-FFF2-40B4-BE49-F238E27FC236}">
                <a16:creationId xmlns:a16="http://schemas.microsoft.com/office/drawing/2014/main" id="{93C20B1E-6EC9-6779-AB30-5CC16AB3312F}"/>
              </a:ext>
            </a:extLst>
          </p:cNvPr>
          <p:cNvSpPr txBox="1"/>
          <p:nvPr/>
        </p:nvSpPr>
        <p:spPr>
          <a:xfrm>
            <a:off x="1721005" y="3927247"/>
            <a:ext cx="570199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1766859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Fire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727028" y="1680456"/>
            <a:ext cx="96740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Shoot out an area of napalm and then detonate it, causing damage to enemies within its blast radius.</a:t>
            </a:r>
          </a:p>
          <a:p>
            <a:r>
              <a:rPr lang="vi-VN" sz="1200">
                <a:latin typeface="EB Garamond" panose="00000500000000000000" pitchFamily="2" charset="0"/>
                <a:ea typeface="EB Garamond" panose="00000500000000000000" pitchFamily="2" charset="0"/>
              </a:rPr>
              <a:t>Damage Raito: 90 (+70% AD)</a:t>
            </a: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358071" y="1111806"/>
            <a:ext cx="15418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5</a:t>
            </a:r>
            <a:r>
              <a:rPr lang="vi-VN" sz="1200" b="1">
                <a:latin typeface="EB Garamond" panose="00000500000000000000" pitchFamily="2" charset="0"/>
                <a:ea typeface="EB Garamond" panose="00000500000000000000" pitchFamily="2" charset="0"/>
              </a:rPr>
              <a:t>.</a:t>
            </a:r>
            <a:r>
              <a:rPr lang="en-US" sz="1200" b="1">
                <a:latin typeface="EB Garamond" panose="00000500000000000000" pitchFamily="2" charset="0"/>
                <a:ea typeface="EB Garamond" panose="00000500000000000000" pitchFamily="2" charset="0"/>
              </a:rPr>
              <a:t> </a:t>
            </a:r>
            <a:r>
              <a:rPr lang="vi-VN" sz="1200" b="1">
                <a:latin typeface="EB Garamond" panose="00000500000000000000" pitchFamily="2" charset="0"/>
                <a:ea typeface="EB Garamond" panose="00000500000000000000" pitchFamily="2" charset="0"/>
              </a:rPr>
              <a:t>FireConflagration</a:t>
            </a:r>
            <a:endParaRPr lang="vi-VN" sz="1200" b="1">
              <a:latin typeface="EB Garamond" panose="00000500000000000000" pitchFamily="2" charset="0"/>
              <a:ea typeface="EB Garamond" panose="00000500000000000000" pitchFamily="2" charset="0"/>
              <a:cs typeface="Arial" panose="020B0604020202020204" pitchFamily="34" charset="0"/>
            </a:endParaRPr>
          </a:p>
        </p:txBody>
      </p:sp>
      <p:sp>
        <p:nvSpPr>
          <p:cNvPr id="23" name="Hộp Văn bản 9">
            <a:extLst>
              <a:ext uri="{FF2B5EF4-FFF2-40B4-BE49-F238E27FC236}">
                <a16:creationId xmlns:a16="http://schemas.microsoft.com/office/drawing/2014/main" id="{B1648E81-DEF2-435F-A0F2-C98BFBC785A9}"/>
              </a:ext>
            </a:extLst>
          </p:cNvPr>
          <p:cNvSpPr txBox="1"/>
          <p:nvPr/>
        </p:nvSpPr>
        <p:spPr>
          <a:xfrm>
            <a:off x="1804827" y="1111805"/>
            <a:ext cx="1881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MANA </a:t>
            </a:r>
            <a:r>
              <a:rPr lang="vi-VN" sz="1200">
                <a:latin typeface="EB Garamond" panose="00000500000000000000" pitchFamily="2" charset="0"/>
                <a:ea typeface="EB Garamond" panose="00000500000000000000" pitchFamily="2" charset="0"/>
              </a:rPr>
              <a:t>COST: </a:t>
            </a:r>
            <a:r>
              <a:rPr lang="en-US" sz="1200">
                <a:latin typeface="EB Garamond" panose="00000500000000000000" pitchFamily="2" charset="0"/>
                <a:ea typeface="EB Garamond" panose="00000500000000000000" pitchFamily="2" charset="0"/>
              </a:rPr>
              <a:t>70</a:t>
            </a:r>
            <a:endParaRPr lang="vi-VN" sz="1200" err="1">
              <a:latin typeface="EB Garamond" panose="00000500000000000000" pitchFamily="2" charset="0"/>
              <a:ea typeface="EB Garamond" panose="00000500000000000000" pitchFamily="2" charset="0"/>
            </a:endParaRP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260450" y="1111806"/>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COOLDOWN: </a:t>
            </a:r>
            <a:r>
              <a:rPr lang="en-US" sz="1200">
                <a:latin typeface="EB Garamond" panose="00000500000000000000" pitchFamily="2" charset="0"/>
                <a:ea typeface="EB Garamond" panose="00000500000000000000" pitchFamily="2" charset="0"/>
              </a:rPr>
              <a:t>15</a:t>
            </a:r>
            <a:r>
              <a:rPr lang="vi-VN" sz="1200">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046914" y="1112650"/>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DAMAGE: 350</a:t>
            </a:r>
            <a:endParaRPr lang="vi-VN" sz="1200" err="1">
              <a:latin typeface="EB Garamond" panose="00000500000000000000" pitchFamily="2" charset="0"/>
              <a:ea typeface="EB Garamond" panose="00000500000000000000" pitchFamily="2" charset="0"/>
            </a:endParaRPr>
          </a:p>
        </p:txBody>
      </p:sp>
      <p:sp>
        <p:nvSpPr>
          <p:cNvPr id="26" name="Hộp Văn bản 12">
            <a:extLst>
              <a:ext uri="{FF2B5EF4-FFF2-40B4-BE49-F238E27FC236}">
                <a16:creationId xmlns:a16="http://schemas.microsoft.com/office/drawing/2014/main" id="{4A1B7B13-1C84-4B62-AC3C-B2DDA7F59EC6}"/>
              </a:ext>
            </a:extLst>
          </p:cNvPr>
          <p:cNvSpPr txBox="1"/>
          <p:nvPr/>
        </p:nvSpPr>
        <p:spPr>
          <a:xfrm>
            <a:off x="1727028" y="3305051"/>
            <a:ext cx="68378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Summon a series of napalm column in a wide range, causing a tremendous amount of damage to unfortunate enemies caught within its impact.</a:t>
            </a:r>
            <a:endParaRPr lang="vi-VN" sz="1200">
              <a:latin typeface="EB Garamond" panose="00000500000000000000" pitchFamily="2" charset="0"/>
              <a:ea typeface="EB Garamond" panose="00000500000000000000" pitchFamily="2" charset="0"/>
              <a:cs typeface="Arial" panose="020B0604020202020204" pitchFamily="34" charset="0"/>
            </a:endParaRPr>
          </a:p>
          <a:p>
            <a:r>
              <a:rPr lang="vi-VN" sz="1200">
                <a:latin typeface="EB Garamond" panose="00000500000000000000" pitchFamily="2" charset="0"/>
                <a:ea typeface="EB Garamond" panose="00000500000000000000" pitchFamily="2" charset="0"/>
              </a:rPr>
              <a:t>Damage Raito: 700 (+ 90%AD)</a:t>
            </a:r>
          </a:p>
        </p:txBody>
      </p:sp>
      <p:sp>
        <p:nvSpPr>
          <p:cNvPr id="27" name="Hộp Văn bản 13">
            <a:extLst>
              <a:ext uri="{FF2B5EF4-FFF2-40B4-BE49-F238E27FC236}">
                <a16:creationId xmlns:a16="http://schemas.microsoft.com/office/drawing/2014/main" id="{37B7596A-E31F-415D-8466-2955599368D9}"/>
              </a:ext>
            </a:extLst>
          </p:cNvPr>
          <p:cNvSpPr txBox="1"/>
          <p:nvPr/>
        </p:nvSpPr>
        <p:spPr>
          <a:xfrm>
            <a:off x="369308" y="2713633"/>
            <a:ext cx="16371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6</a:t>
            </a:r>
            <a:r>
              <a:rPr lang="vi-VN" sz="1200" b="1">
                <a:latin typeface="EB Garamond" panose="00000500000000000000" pitchFamily="2" charset="0"/>
                <a:ea typeface="EB Garamond" panose="00000500000000000000" pitchFamily="2" charset="0"/>
              </a:rPr>
              <a:t>. FireEruption</a:t>
            </a:r>
            <a:endParaRPr lang="vi-VN" sz="1200" b="1">
              <a:latin typeface="EB Garamond" panose="00000500000000000000" pitchFamily="2" charset="0"/>
              <a:ea typeface="EB Garamond" panose="00000500000000000000" pitchFamily="2" charset="0"/>
              <a:cs typeface="Arial" panose="020B0604020202020204" pitchFamily="34" charset="0"/>
            </a:endParaRPr>
          </a:p>
        </p:txBody>
      </p:sp>
      <p:sp>
        <p:nvSpPr>
          <p:cNvPr id="28" name="Hộp Văn bản 14">
            <a:extLst>
              <a:ext uri="{FF2B5EF4-FFF2-40B4-BE49-F238E27FC236}">
                <a16:creationId xmlns:a16="http://schemas.microsoft.com/office/drawing/2014/main" id="{44D4AA41-514F-44F5-BE2B-216C877ADC07}"/>
              </a:ext>
            </a:extLst>
          </p:cNvPr>
          <p:cNvSpPr txBox="1"/>
          <p:nvPr/>
        </p:nvSpPr>
        <p:spPr>
          <a:xfrm>
            <a:off x="1804827" y="2732343"/>
            <a:ext cx="1881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COST: </a:t>
            </a:r>
            <a:r>
              <a:rPr lang="en-US" sz="1200">
                <a:latin typeface="EB Garamond" panose="00000500000000000000" pitchFamily="2" charset="0"/>
                <a:ea typeface="EB Garamond" panose="00000500000000000000" pitchFamily="2" charset="0"/>
              </a:rPr>
              <a:t>30</a:t>
            </a:r>
            <a:r>
              <a:rPr lang="vi-VN" sz="1200">
                <a:latin typeface="EB Garamond" panose="00000500000000000000" pitchFamily="2" charset="0"/>
                <a:ea typeface="EB Garamond" panose="00000500000000000000" pitchFamily="2" charset="0"/>
              </a:rPr>
              <a:t>0 Mana</a:t>
            </a:r>
          </a:p>
        </p:txBody>
      </p:sp>
      <p:sp>
        <p:nvSpPr>
          <p:cNvPr id="29" name="Hộp Văn bản 15">
            <a:extLst>
              <a:ext uri="{FF2B5EF4-FFF2-40B4-BE49-F238E27FC236}">
                <a16:creationId xmlns:a16="http://schemas.microsoft.com/office/drawing/2014/main" id="{A0BC6F1C-F87F-4A26-8BF5-8C46EDC8CCAA}"/>
              </a:ext>
            </a:extLst>
          </p:cNvPr>
          <p:cNvSpPr txBox="1"/>
          <p:nvPr/>
        </p:nvSpPr>
        <p:spPr>
          <a:xfrm>
            <a:off x="3260450" y="2755491"/>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COOLDOWN: </a:t>
            </a:r>
            <a:r>
              <a:rPr lang="en-US" sz="1200">
                <a:latin typeface="EB Garamond" panose="00000500000000000000" pitchFamily="2" charset="0"/>
                <a:ea typeface="EB Garamond" panose="00000500000000000000" pitchFamily="2" charset="0"/>
              </a:rPr>
              <a:t>10</a:t>
            </a:r>
            <a:r>
              <a:rPr lang="vi-VN" sz="1200">
                <a:latin typeface="EB Garamond" panose="00000500000000000000" pitchFamily="2" charset="0"/>
                <a:ea typeface="EB Garamond" panose="00000500000000000000" pitchFamily="2" charset="0"/>
              </a:rPr>
              <a:t>0s</a:t>
            </a:r>
          </a:p>
        </p:txBody>
      </p:sp>
      <p:sp>
        <p:nvSpPr>
          <p:cNvPr id="30" name="Hộp Văn bản 16">
            <a:extLst>
              <a:ext uri="{FF2B5EF4-FFF2-40B4-BE49-F238E27FC236}">
                <a16:creationId xmlns:a16="http://schemas.microsoft.com/office/drawing/2014/main" id="{EEEEB179-2CB5-4C04-A042-AD5AECA53CF9}"/>
              </a:ext>
            </a:extLst>
          </p:cNvPr>
          <p:cNvSpPr txBox="1"/>
          <p:nvPr/>
        </p:nvSpPr>
        <p:spPr>
          <a:xfrm>
            <a:off x="5046914" y="2720039"/>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Range: </a:t>
            </a:r>
            <a:r>
              <a:rPr lang="en-US" sz="1200">
                <a:latin typeface="EB Garamond" panose="00000500000000000000" pitchFamily="2" charset="0"/>
                <a:ea typeface="EB Garamond" panose="00000500000000000000" pitchFamily="2" charset="0"/>
              </a:rPr>
              <a:t>1000</a:t>
            </a:r>
            <a:endParaRPr lang="vi-VN" sz="1200" err="1">
              <a:latin typeface="EB Garamond" panose="00000500000000000000" pitchFamily="2" charset="0"/>
              <a:ea typeface="EB Garamond" panose="00000500000000000000" pitchFamily="2" charset="0"/>
            </a:endParaRPr>
          </a:p>
        </p:txBody>
      </p:sp>
      <p:sp>
        <p:nvSpPr>
          <p:cNvPr id="32" name="Hộp Văn bản 1">
            <a:extLst>
              <a:ext uri="{FF2B5EF4-FFF2-40B4-BE49-F238E27FC236}">
                <a16:creationId xmlns:a16="http://schemas.microsoft.com/office/drawing/2014/main" id="{65119AED-7036-4078-98D4-7BC744681764}"/>
              </a:ext>
            </a:extLst>
          </p:cNvPr>
          <p:cNvSpPr txBox="1"/>
          <p:nvPr/>
        </p:nvSpPr>
        <p:spPr>
          <a:xfrm>
            <a:off x="6530971" y="1111806"/>
            <a:ext cx="29742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EXP REQUIRED: 30</a:t>
            </a:r>
            <a:endParaRPr lang="vi-VN" sz="1200">
              <a:latin typeface="EB Garamond" panose="00000500000000000000" pitchFamily="2" charset="0"/>
              <a:ea typeface="EB Garamond" panose="00000500000000000000" pitchFamily="2" charset="0"/>
            </a:endParaRPr>
          </a:p>
        </p:txBody>
      </p:sp>
      <p:sp>
        <p:nvSpPr>
          <p:cNvPr id="33" name="Hộp Văn bản 3">
            <a:extLst>
              <a:ext uri="{FF2B5EF4-FFF2-40B4-BE49-F238E27FC236}">
                <a16:creationId xmlns:a16="http://schemas.microsoft.com/office/drawing/2014/main" id="{379EA921-3097-4497-A7FA-0FCABBDABB4A}"/>
              </a:ext>
            </a:extLst>
          </p:cNvPr>
          <p:cNvSpPr txBox="1"/>
          <p:nvPr/>
        </p:nvSpPr>
        <p:spPr>
          <a:xfrm>
            <a:off x="6530971" y="2713632"/>
            <a:ext cx="29742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UnlockPoints: </a:t>
            </a:r>
            <a:r>
              <a:rPr lang="en-US" sz="1200">
                <a:latin typeface="EB Garamond" panose="00000500000000000000" pitchFamily="2" charset="0"/>
                <a:ea typeface="EB Garamond" panose="00000500000000000000" pitchFamily="2" charset="0"/>
              </a:rPr>
              <a:t>10</a:t>
            </a:r>
            <a:r>
              <a:rPr lang="vi-VN" sz="1200">
                <a:latin typeface="EB Garamond" panose="00000500000000000000" pitchFamily="2" charset="0"/>
                <a:ea typeface="EB Garamond" panose="00000500000000000000" pitchFamily="2" charset="0"/>
              </a:rPr>
              <a:t>0 Points</a:t>
            </a:r>
          </a:p>
        </p:txBody>
      </p:sp>
      <p:pic>
        <p:nvPicPr>
          <p:cNvPr id="20" name="Hình ảnh 4" descr="Ảnh có chứa tác phẩm nghệ thuật, màu cam, Nhiều màu sắc, Nghệ thuật phân dạng&#10;&#10;Mô tả được tự động tạo">
            <a:extLst>
              <a:ext uri="{FF2B5EF4-FFF2-40B4-BE49-F238E27FC236}">
                <a16:creationId xmlns:a16="http://schemas.microsoft.com/office/drawing/2014/main" id="{DDB72B90-6F9D-4B6C-BFC4-2C25883C0B01}"/>
              </a:ext>
            </a:extLst>
          </p:cNvPr>
          <p:cNvPicPr>
            <a:picLocks noChangeAspect="1"/>
          </p:cNvPicPr>
          <p:nvPr/>
        </p:nvPicPr>
        <p:blipFill>
          <a:blip r:embed="rId3"/>
          <a:stretch>
            <a:fillRect/>
          </a:stretch>
        </p:blipFill>
        <p:spPr>
          <a:xfrm>
            <a:off x="501808" y="1435978"/>
            <a:ext cx="580542" cy="578265"/>
          </a:xfrm>
          <a:prstGeom prst="rect">
            <a:avLst/>
          </a:prstGeom>
        </p:spPr>
      </p:pic>
      <p:pic>
        <p:nvPicPr>
          <p:cNvPr id="31" name="Hình ảnh 26" descr="Ảnh có chứa tác phẩm nghệ thuật, màu cam, Hổ phách, Nhiều màu sắc&#10;&#10;Mô tả được tự động tạo">
            <a:extLst>
              <a:ext uri="{FF2B5EF4-FFF2-40B4-BE49-F238E27FC236}">
                <a16:creationId xmlns:a16="http://schemas.microsoft.com/office/drawing/2014/main" id="{42D450F3-3F25-41DE-B18A-7A420CFF4E40}"/>
              </a:ext>
            </a:extLst>
          </p:cNvPr>
          <p:cNvPicPr>
            <a:picLocks noChangeAspect="1"/>
          </p:cNvPicPr>
          <p:nvPr/>
        </p:nvPicPr>
        <p:blipFill>
          <a:blip r:embed="rId4"/>
          <a:stretch>
            <a:fillRect/>
          </a:stretch>
        </p:blipFill>
        <p:spPr>
          <a:xfrm>
            <a:off x="495065" y="3128015"/>
            <a:ext cx="587286" cy="595443"/>
          </a:xfrm>
          <a:prstGeom prst="rect">
            <a:avLst/>
          </a:prstGeom>
        </p:spPr>
      </p:pic>
      <p:sp>
        <p:nvSpPr>
          <p:cNvPr id="3" name="Hộp Văn bản 2">
            <a:extLst>
              <a:ext uri="{FF2B5EF4-FFF2-40B4-BE49-F238E27FC236}">
                <a16:creationId xmlns:a16="http://schemas.microsoft.com/office/drawing/2014/main" id="{EECE61F8-7E1A-A193-7523-37D55CCD1800}"/>
              </a:ext>
            </a:extLst>
          </p:cNvPr>
          <p:cNvSpPr txBox="1"/>
          <p:nvPr/>
        </p:nvSpPr>
        <p:spPr>
          <a:xfrm>
            <a:off x="1727028" y="2248763"/>
            <a:ext cx="570199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4188372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7</a:t>
            </a:fld>
            <a:endParaRPr/>
          </a:p>
        </p:txBody>
      </p:sp>
      <p:sp>
        <p:nvSpPr>
          <p:cNvPr id="4" name="Google Shape;130;p23">
            <a:extLst>
              <a:ext uri="{FF2B5EF4-FFF2-40B4-BE49-F238E27FC236}">
                <a16:creationId xmlns:a16="http://schemas.microsoft.com/office/drawing/2014/main" id="{AC0E4459-4AE4-0B75-9CDF-E64891A42231}"/>
              </a:ext>
            </a:extLst>
          </p:cNvPr>
          <p:cNvSpPr txBox="1">
            <a:spLocks/>
          </p:cNvSpPr>
          <p:nvPr/>
        </p:nvSpPr>
        <p:spPr>
          <a:xfrm>
            <a:off x="498018" y="0"/>
            <a:ext cx="5511000" cy="775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dirty="0"/>
              <a:t>Class diagram</a:t>
            </a:r>
          </a:p>
        </p:txBody>
      </p:sp>
      <p:sp>
        <p:nvSpPr>
          <p:cNvPr id="6" name="Google Shape;130;p23">
            <a:extLst>
              <a:ext uri="{FF2B5EF4-FFF2-40B4-BE49-F238E27FC236}">
                <a16:creationId xmlns:a16="http://schemas.microsoft.com/office/drawing/2014/main" id="{FFBAE32B-2B34-4DC3-6895-724DA66F2440}"/>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dirty="0"/>
              <a:t>Equipment</a:t>
            </a:r>
          </a:p>
        </p:txBody>
      </p:sp>
      <p:pic>
        <p:nvPicPr>
          <p:cNvPr id="8" name="Picture 7">
            <a:extLst>
              <a:ext uri="{FF2B5EF4-FFF2-40B4-BE49-F238E27FC236}">
                <a16:creationId xmlns:a16="http://schemas.microsoft.com/office/drawing/2014/main" id="{9DB17708-31C4-8DE2-B0AE-E1E437843CE4}"/>
              </a:ext>
            </a:extLst>
          </p:cNvPr>
          <p:cNvPicPr>
            <a:picLocks noChangeAspect="1"/>
          </p:cNvPicPr>
          <p:nvPr/>
        </p:nvPicPr>
        <p:blipFill>
          <a:blip r:embed="rId3"/>
          <a:stretch>
            <a:fillRect/>
          </a:stretch>
        </p:blipFill>
        <p:spPr>
          <a:xfrm>
            <a:off x="1243013" y="775500"/>
            <a:ext cx="6070642" cy="4056230"/>
          </a:xfrm>
          <a:prstGeom prst="rect">
            <a:avLst/>
          </a:prstGeom>
        </p:spPr>
      </p:pic>
    </p:spTree>
    <p:extLst>
      <p:ext uri="{BB962C8B-B14F-4D97-AF65-F5344CB8AC3E}">
        <p14:creationId xmlns:p14="http://schemas.microsoft.com/office/powerpoint/2010/main" val="19408344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Fire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727028" y="1680456"/>
            <a:ext cx="96740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Summon a fire explosion in a specific area of effect, dealing damage to all enemies within that affected area</a:t>
            </a:r>
          </a:p>
          <a:p>
            <a:r>
              <a:rPr lang="vi-VN" sz="1200">
                <a:latin typeface="EB Garamond" panose="00000500000000000000" pitchFamily="2" charset="0"/>
                <a:ea typeface="EB Garamond" panose="00000500000000000000" pitchFamily="2" charset="0"/>
              </a:rPr>
              <a:t>Damage Raito: 140 (+80% AD)</a:t>
            </a: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358071" y="1111806"/>
            <a:ext cx="15418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7</a:t>
            </a:r>
            <a:r>
              <a:rPr lang="vi-VN" sz="1200" b="1">
                <a:latin typeface="EB Garamond" panose="00000500000000000000" pitchFamily="2" charset="0"/>
                <a:ea typeface="EB Garamond" panose="00000500000000000000" pitchFamily="2" charset="0"/>
              </a:rPr>
              <a:t>.</a:t>
            </a:r>
            <a:r>
              <a:rPr lang="en-US" sz="1200" b="1">
                <a:latin typeface="EB Garamond" panose="00000500000000000000" pitchFamily="2" charset="0"/>
                <a:ea typeface="EB Garamond" panose="00000500000000000000" pitchFamily="2" charset="0"/>
              </a:rPr>
              <a:t> </a:t>
            </a:r>
            <a:r>
              <a:rPr lang="vi-VN" sz="1200" b="1">
                <a:latin typeface="EB Garamond" panose="00000500000000000000" pitchFamily="2" charset="0"/>
                <a:ea typeface="EB Garamond" panose="00000500000000000000" pitchFamily="2" charset="0"/>
              </a:rPr>
              <a:t>FireFlare</a:t>
            </a:r>
            <a:endParaRPr lang="vi-VN" sz="1200" b="1">
              <a:latin typeface="EB Garamond" panose="00000500000000000000" pitchFamily="2" charset="0"/>
              <a:ea typeface="EB Garamond" panose="00000500000000000000" pitchFamily="2" charset="0"/>
              <a:cs typeface="Arial" panose="020B0604020202020204" pitchFamily="34" charset="0"/>
            </a:endParaRPr>
          </a:p>
        </p:txBody>
      </p:sp>
      <p:sp>
        <p:nvSpPr>
          <p:cNvPr id="23" name="Hộp Văn bản 9">
            <a:extLst>
              <a:ext uri="{FF2B5EF4-FFF2-40B4-BE49-F238E27FC236}">
                <a16:creationId xmlns:a16="http://schemas.microsoft.com/office/drawing/2014/main" id="{B1648E81-DEF2-435F-A0F2-C98BFBC785A9}"/>
              </a:ext>
            </a:extLst>
          </p:cNvPr>
          <p:cNvSpPr txBox="1"/>
          <p:nvPr/>
        </p:nvSpPr>
        <p:spPr>
          <a:xfrm>
            <a:off x="1804827" y="1111805"/>
            <a:ext cx="1881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MANA </a:t>
            </a:r>
            <a:r>
              <a:rPr lang="vi-VN" sz="1200">
                <a:latin typeface="EB Garamond" panose="00000500000000000000" pitchFamily="2" charset="0"/>
                <a:ea typeface="EB Garamond" panose="00000500000000000000" pitchFamily="2" charset="0"/>
              </a:rPr>
              <a:t>COST: </a:t>
            </a:r>
            <a:r>
              <a:rPr lang="en-US" sz="1200">
                <a:latin typeface="EB Garamond" panose="00000500000000000000" pitchFamily="2" charset="0"/>
                <a:ea typeface="EB Garamond" panose="00000500000000000000" pitchFamily="2" charset="0"/>
              </a:rPr>
              <a:t>70</a:t>
            </a:r>
            <a:r>
              <a:rPr lang="vi-VN" sz="1200">
                <a:latin typeface="EB Garamond" panose="00000500000000000000" pitchFamily="2" charset="0"/>
                <a:ea typeface="EB Garamond" panose="00000500000000000000" pitchFamily="2" charset="0"/>
              </a:rPr>
              <a:t> </a:t>
            </a: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260450" y="1111806"/>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COOLDOWN: </a:t>
            </a:r>
            <a:r>
              <a:rPr lang="en-US" sz="1200">
                <a:latin typeface="EB Garamond" panose="00000500000000000000" pitchFamily="2" charset="0"/>
                <a:ea typeface="EB Garamond" panose="00000500000000000000" pitchFamily="2" charset="0"/>
              </a:rPr>
              <a:t>15</a:t>
            </a:r>
            <a:r>
              <a:rPr lang="vi-VN" sz="1200">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046914" y="1112650"/>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DAMAGE: 100</a:t>
            </a:r>
            <a:endParaRPr lang="vi-VN" sz="1200" err="1">
              <a:latin typeface="EB Garamond" panose="00000500000000000000" pitchFamily="2" charset="0"/>
              <a:ea typeface="EB Garamond" panose="00000500000000000000" pitchFamily="2" charset="0"/>
            </a:endParaRPr>
          </a:p>
        </p:txBody>
      </p:sp>
      <p:sp>
        <p:nvSpPr>
          <p:cNvPr id="26" name="Hộp Văn bản 12">
            <a:extLst>
              <a:ext uri="{FF2B5EF4-FFF2-40B4-BE49-F238E27FC236}">
                <a16:creationId xmlns:a16="http://schemas.microsoft.com/office/drawing/2014/main" id="{4A1B7B13-1C84-4B62-AC3C-B2DDA7F59EC6}"/>
              </a:ext>
            </a:extLst>
          </p:cNvPr>
          <p:cNvSpPr txBox="1"/>
          <p:nvPr/>
        </p:nvSpPr>
        <p:spPr>
          <a:xfrm>
            <a:off x="1727028" y="3305051"/>
            <a:ext cx="68378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Summon a rain of fire to fall within the area of effect, causing damage to all enemies hit by the ability.</a:t>
            </a:r>
          </a:p>
          <a:p>
            <a:r>
              <a:rPr lang="vi-VN" sz="1200">
                <a:latin typeface="EB Garamond" panose="00000500000000000000" pitchFamily="2" charset="0"/>
                <a:ea typeface="EB Garamond" panose="00000500000000000000" pitchFamily="2" charset="0"/>
              </a:rPr>
              <a:t>Damage Raito: 200 (+150% AD).</a:t>
            </a:r>
          </a:p>
        </p:txBody>
      </p:sp>
      <p:sp>
        <p:nvSpPr>
          <p:cNvPr id="27" name="Hộp Văn bản 13">
            <a:extLst>
              <a:ext uri="{FF2B5EF4-FFF2-40B4-BE49-F238E27FC236}">
                <a16:creationId xmlns:a16="http://schemas.microsoft.com/office/drawing/2014/main" id="{37B7596A-E31F-415D-8466-2955599368D9}"/>
              </a:ext>
            </a:extLst>
          </p:cNvPr>
          <p:cNvSpPr txBox="1"/>
          <p:nvPr/>
        </p:nvSpPr>
        <p:spPr>
          <a:xfrm>
            <a:off x="369308" y="2713633"/>
            <a:ext cx="16371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8</a:t>
            </a:r>
            <a:r>
              <a:rPr lang="vi-VN" sz="1200" b="1">
                <a:latin typeface="EB Garamond" panose="00000500000000000000" pitchFamily="2" charset="0"/>
                <a:ea typeface="EB Garamond" panose="00000500000000000000" pitchFamily="2" charset="0"/>
              </a:rPr>
              <a:t>. FireProminence</a:t>
            </a:r>
            <a:endParaRPr lang="vi-VN" sz="1200" b="1">
              <a:latin typeface="EB Garamond" panose="00000500000000000000" pitchFamily="2" charset="0"/>
              <a:ea typeface="EB Garamond" panose="00000500000000000000" pitchFamily="2" charset="0"/>
              <a:cs typeface="Arial" panose="020B0604020202020204" pitchFamily="34" charset="0"/>
            </a:endParaRPr>
          </a:p>
        </p:txBody>
      </p:sp>
      <p:sp>
        <p:nvSpPr>
          <p:cNvPr id="28" name="Hộp Văn bản 14">
            <a:extLst>
              <a:ext uri="{FF2B5EF4-FFF2-40B4-BE49-F238E27FC236}">
                <a16:creationId xmlns:a16="http://schemas.microsoft.com/office/drawing/2014/main" id="{44D4AA41-514F-44F5-BE2B-216C877ADC07}"/>
              </a:ext>
            </a:extLst>
          </p:cNvPr>
          <p:cNvSpPr txBox="1"/>
          <p:nvPr/>
        </p:nvSpPr>
        <p:spPr>
          <a:xfrm>
            <a:off x="1804827" y="2732343"/>
            <a:ext cx="1881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COST: </a:t>
            </a:r>
            <a:r>
              <a:rPr lang="en-US" sz="1200">
                <a:latin typeface="EB Garamond" panose="00000500000000000000" pitchFamily="2" charset="0"/>
                <a:ea typeface="EB Garamond" panose="00000500000000000000" pitchFamily="2" charset="0"/>
              </a:rPr>
              <a:t>15</a:t>
            </a:r>
            <a:r>
              <a:rPr lang="vi-VN" sz="1200">
                <a:latin typeface="EB Garamond" panose="00000500000000000000" pitchFamily="2" charset="0"/>
                <a:ea typeface="EB Garamond" panose="00000500000000000000" pitchFamily="2" charset="0"/>
              </a:rPr>
              <a:t>0 Mana</a:t>
            </a:r>
          </a:p>
        </p:txBody>
      </p:sp>
      <p:sp>
        <p:nvSpPr>
          <p:cNvPr id="29" name="Hộp Văn bản 15">
            <a:extLst>
              <a:ext uri="{FF2B5EF4-FFF2-40B4-BE49-F238E27FC236}">
                <a16:creationId xmlns:a16="http://schemas.microsoft.com/office/drawing/2014/main" id="{A0BC6F1C-F87F-4A26-8BF5-8C46EDC8CCAA}"/>
              </a:ext>
            </a:extLst>
          </p:cNvPr>
          <p:cNvSpPr txBox="1"/>
          <p:nvPr/>
        </p:nvSpPr>
        <p:spPr>
          <a:xfrm>
            <a:off x="3260450" y="2755491"/>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COOLDOWN: </a:t>
            </a:r>
            <a:r>
              <a:rPr lang="en-US" sz="1200">
                <a:latin typeface="EB Garamond" panose="00000500000000000000" pitchFamily="2" charset="0"/>
                <a:ea typeface="EB Garamond" panose="00000500000000000000" pitchFamily="2" charset="0"/>
              </a:rPr>
              <a:t>4</a:t>
            </a:r>
            <a:r>
              <a:rPr lang="vi-VN" sz="1200">
                <a:latin typeface="EB Garamond" panose="00000500000000000000" pitchFamily="2" charset="0"/>
                <a:ea typeface="EB Garamond" panose="00000500000000000000" pitchFamily="2" charset="0"/>
              </a:rPr>
              <a:t>0s</a:t>
            </a:r>
          </a:p>
        </p:txBody>
      </p:sp>
      <p:sp>
        <p:nvSpPr>
          <p:cNvPr id="30" name="Hộp Văn bản 16">
            <a:extLst>
              <a:ext uri="{FF2B5EF4-FFF2-40B4-BE49-F238E27FC236}">
                <a16:creationId xmlns:a16="http://schemas.microsoft.com/office/drawing/2014/main" id="{EEEEB179-2CB5-4C04-A042-AD5AECA53CF9}"/>
              </a:ext>
            </a:extLst>
          </p:cNvPr>
          <p:cNvSpPr txBox="1"/>
          <p:nvPr/>
        </p:nvSpPr>
        <p:spPr>
          <a:xfrm>
            <a:off x="5046914" y="2720039"/>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Range: </a:t>
            </a:r>
            <a:r>
              <a:rPr lang="en-US" sz="1200">
                <a:latin typeface="EB Garamond" panose="00000500000000000000" pitchFamily="2" charset="0"/>
                <a:ea typeface="EB Garamond" panose="00000500000000000000" pitchFamily="2" charset="0"/>
              </a:rPr>
              <a:t>500</a:t>
            </a:r>
            <a:endParaRPr lang="vi-VN" sz="1200" err="1">
              <a:latin typeface="EB Garamond" panose="00000500000000000000" pitchFamily="2" charset="0"/>
              <a:ea typeface="EB Garamond" panose="00000500000000000000" pitchFamily="2" charset="0"/>
            </a:endParaRPr>
          </a:p>
        </p:txBody>
      </p:sp>
      <p:sp>
        <p:nvSpPr>
          <p:cNvPr id="32" name="Hộp Văn bản 1">
            <a:extLst>
              <a:ext uri="{FF2B5EF4-FFF2-40B4-BE49-F238E27FC236}">
                <a16:creationId xmlns:a16="http://schemas.microsoft.com/office/drawing/2014/main" id="{65119AED-7036-4078-98D4-7BC744681764}"/>
              </a:ext>
            </a:extLst>
          </p:cNvPr>
          <p:cNvSpPr txBox="1"/>
          <p:nvPr/>
        </p:nvSpPr>
        <p:spPr>
          <a:xfrm>
            <a:off x="6530971" y="1111806"/>
            <a:ext cx="29742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EXP REQUIRED: 30</a:t>
            </a:r>
            <a:endParaRPr lang="vi-VN" sz="1200">
              <a:latin typeface="EB Garamond" panose="00000500000000000000" pitchFamily="2" charset="0"/>
              <a:ea typeface="EB Garamond" panose="00000500000000000000" pitchFamily="2" charset="0"/>
            </a:endParaRPr>
          </a:p>
        </p:txBody>
      </p:sp>
      <p:sp>
        <p:nvSpPr>
          <p:cNvPr id="33" name="Hộp Văn bản 3">
            <a:extLst>
              <a:ext uri="{FF2B5EF4-FFF2-40B4-BE49-F238E27FC236}">
                <a16:creationId xmlns:a16="http://schemas.microsoft.com/office/drawing/2014/main" id="{379EA921-3097-4497-A7FA-0FCABBDABB4A}"/>
              </a:ext>
            </a:extLst>
          </p:cNvPr>
          <p:cNvSpPr txBox="1"/>
          <p:nvPr/>
        </p:nvSpPr>
        <p:spPr>
          <a:xfrm>
            <a:off x="6530971" y="2713632"/>
            <a:ext cx="29742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UnlockPoints: </a:t>
            </a:r>
            <a:r>
              <a:rPr lang="en-US" sz="1200">
                <a:latin typeface="EB Garamond" panose="00000500000000000000" pitchFamily="2" charset="0"/>
                <a:ea typeface="EB Garamond" panose="00000500000000000000" pitchFamily="2" charset="0"/>
              </a:rPr>
              <a:t>50 Points</a:t>
            </a:r>
            <a:endParaRPr lang="vi-VN" sz="1200">
              <a:latin typeface="EB Garamond" panose="00000500000000000000" pitchFamily="2" charset="0"/>
              <a:ea typeface="EB Garamond" panose="00000500000000000000" pitchFamily="2" charset="0"/>
            </a:endParaRPr>
          </a:p>
        </p:txBody>
      </p:sp>
      <p:pic>
        <p:nvPicPr>
          <p:cNvPr id="20" name="Hình ảnh 4" descr="Ảnh có chứa Nhiều màu sắc, vòng tròn, Nghệ thuật phân dạng, Hổ phách&#10;&#10;Mô tả được tự động tạo">
            <a:extLst>
              <a:ext uri="{FF2B5EF4-FFF2-40B4-BE49-F238E27FC236}">
                <a16:creationId xmlns:a16="http://schemas.microsoft.com/office/drawing/2014/main" id="{CE083506-ADF1-48CB-BF88-ED4AE5D66726}"/>
              </a:ext>
            </a:extLst>
          </p:cNvPr>
          <p:cNvPicPr>
            <a:picLocks noChangeAspect="1"/>
          </p:cNvPicPr>
          <p:nvPr/>
        </p:nvPicPr>
        <p:blipFill>
          <a:blip r:embed="rId3"/>
          <a:stretch>
            <a:fillRect/>
          </a:stretch>
        </p:blipFill>
        <p:spPr>
          <a:xfrm>
            <a:off x="534051" y="1486633"/>
            <a:ext cx="613696" cy="613696"/>
          </a:xfrm>
          <a:prstGeom prst="rect">
            <a:avLst/>
          </a:prstGeom>
        </p:spPr>
      </p:pic>
      <p:pic>
        <p:nvPicPr>
          <p:cNvPr id="31" name="Hình ảnh 26" descr="Ảnh có chứa Hổ phách, Vật thể thiên văn, tác phẩm nghệ thuật, thiên nhiên&#10;&#10;Mô tả được tự động tạo">
            <a:extLst>
              <a:ext uri="{FF2B5EF4-FFF2-40B4-BE49-F238E27FC236}">
                <a16:creationId xmlns:a16="http://schemas.microsoft.com/office/drawing/2014/main" id="{990026BA-B482-4082-860D-343B92E49521}"/>
              </a:ext>
            </a:extLst>
          </p:cNvPr>
          <p:cNvPicPr>
            <a:picLocks noChangeAspect="1"/>
          </p:cNvPicPr>
          <p:nvPr/>
        </p:nvPicPr>
        <p:blipFill>
          <a:blip r:embed="rId4"/>
          <a:stretch>
            <a:fillRect/>
          </a:stretch>
        </p:blipFill>
        <p:spPr>
          <a:xfrm>
            <a:off x="552402" y="3032490"/>
            <a:ext cx="590794" cy="587325"/>
          </a:xfrm>
          <a:prstGeom prst="rect">
            <a:avLst/>
          </a:prstGeom>
        </p:spPr>
      </p:pic>
      <p:sp>
        <p:nvSpPr>
          <p:cNvPr id="3" name="Hộp Văn bản 2">
            <a:extLst>
              <a:ext uri="{FF2B5EF4-FFF2-40B4-BE49-F238E27FC236}">
                <a16:creationId xmlns:a16="http://schemas.microsoft.com/office/drawing/2014/main" id="{A9A3C78C-EE81-F971-978D-179CDF061C79}"/>
              </a:ext>
            </a:extLst>
          </p:cNvPr>
          <p:cNvSpPr txBox="1"/>
          <p:nvPr/>
        </p:nvSpPr>
        <p:spPr>
          <a:xfrm>
            <a:off x="1804827" y="2234120"/>
            <a:ext cx="570199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2802409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Fire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981028" y="2716776"/>
            <a:ext cx="96740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vi-VN" sz="1200">
                <a:latin typeface="EB Garamond" panose="00000500000000000000" pitchFamily="2" charset="0"/>
                <a:ea typeface="EB Garamond" panose="00000500000000000000" pitchFamily="2" charset="0"/>
              </a:rPr>
              <a:t>Summon multiple fire pillar to every enemy in area of effect</a:t>
            </a:r>
          </a:p>
          <a:p>
            <a:pPr lvl="1"/>
            <a:r>
              <a:rPr lang="vi-VN" sz="1200">
                <a:latin typeface="EB Garamond" panose="00000500000000000000" pitchFamily="2" charset="0"/>
                <a:ea typeface="EB Garamond" panose="00000500000000000000" pitchFamily="2" charset="0"/>
              </a:rPr>
              <a:t>Total Damage: 500 (+ 65% AD).</a:t>
            </a: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612071" y="2148126"/>
            <a:ext cx="15418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EB Garamond" panose="00000500000000000000" pitchFamily="2" charset="0"/>
                <a:ea typeface="EB Garamond" panose="00000500000000000000" pitchFamily="2" charset="0"/>
              </a:rPr>
              <a:t>9</a:t>
            </a:r>
            <a:r>
              <a:rPr lang="vi-VN" sz="1200" b="1">
                <a:latin typeface="EB Garamond" panose="00000500000000000000" pitchFamily="2" charset="0"/>
                <a:ea typeface="EB Garamond" panose="00000500000000000000" pitchFamily="2" charset="0"/>
              </a:rPr>
              <a:t>.</a:t>
            </a:r>
            <a:r>
              <a:rPr lang="en-US" sz="1200" b="1">
                <a:latin typeface="EB Garamond" panose="00000500000000000000" pitchFamily="2" charset="0"/>
                <a:ea typeface="EB Garamond" panose="00000500000000000000" pitchFamily="2" charset="0"/>
              </a:rPr>
              <a:t> </a:t>
            </a:r>
            <a:r>
              <a:rPr lang="vi-VN" sz="1200" b="1">
                <a:latin typeface="EB Garamond" panose="00000500000000000000" pitchFamily="2" charset="0"/>
                <a:ea typeface="EB Garamond" panose="00000500000000000000" pitchFamily="2" charset="0"/>
              </a:rPr>
              <a:t>FireScorch</a:t>
            </a:r>
            <a:endParaRPr lang="vi-VN" sz="1200" b="1">
              <a:latin typeface="EB Garamond" panose="00000500000000000000" pitchFamily="2" charset="0"/>
              <a:ea typeface="EB Garamond" panose="00000500000000000000" pitchFamily="2" charset="0"/>
              <a:cs typeface="Arial" panose="020B0604020202020204" pitchFamily="34" charset="0"/>
            </a:endParaRPr>
          </a:p>
        </p:txBody>
      </p:sp>
      <p:sp>
        <p:nvSpPr>
          <p:cNvPr id="23" name="Hộp Văn bản 9">
            <a:extLst>
              <a:ext uri="{FF2B5EF4-FFF2-40B4-BE49-F238E27FC236}">
                <a16:creationId xmlns:a16="http://schemas.microsoft.com/office/drawing/2014/main" id="{B1648E81-DEF2-435F-A0F2-C98BFBC785A9}"/>
              </a:ext>
            </a:extLst>
          </p:cNvPr>
          <p:cNvSpPr txBox="1"/>
          <p:nvPr/>
        </p:nvSpPr>
        <p:spPr>
          <a:xfrm>
            <a:off x="2058827" y="2148125"/>
            <a:ext cx="1881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MANA </a:t>
            </a:r>
            <a:r>
              <a:rPr lang="vi-VN" sz="1200">
                <a:latin typeface="EB Garamond" panose="00000500000000000000" pitchFamily="2" charset="0"/>
                <a:ea typeface="EB Garamond" panose="00000500000000000000" pitchFamily="2" charset="0"/>
              </a:rPr>
              <a:t>COST: </a:t>
            </a:r>
            <a:r>
              <a:rPr lang="en-US" sz="1200">
                <a:latin typeface="EB Garamond" panose="00000500000000000000" pitchFamily="2" charset="0"/>
                <a:ea typeface="EB Garamond" panose="00000500000000000000" pitchFamily="2" charset="0"/>
              </a:rPr>
              <a:t>90</a:t>
            </a:r>
            <a:endParaRPr lang="vi-VN" sz="1200">
              <a:latin typeface="EB Garamond" panose="00000500000000000000" pitchFamily="2" charset="0"/>
              <a:ea typeface="EB Garamond" panose="00000500000000000000" pitchFamily="2" charset="0"/>
            </a:endParaRP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514450" y="2148126"/>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COOLDOWN: </a:t>
            </a:r>
            <a:r>
              <a:rPr lang="en-US" sz="1200">
                <a:latin typeface="EB Garamond" panose="00000500000000000000" pitchFamily="2" charset="0"/>
                <a:ea typeface="EB Garamond" panose="00000500000000000000" pitchFamily="2" charset="0"/>
              </a:rPr>
              <a:t>15</a:t>
            </a:r>
            <a:r>
              <a:rPr lang="vi-VN" sz="1200">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300914" y="2148970"/>
            <a:ext cx="26866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DAMAGE: 400</a:t>
            </a:r>
            <a:endParaRPr lang="vi-VN" sz="1200" err="1">
              <a:latin typeface="EB Garamond" panose="00000500000000000000" pitchFamily="2" charset="0"/>
              <a:ea typeface="EB Garamond" panose="00000500000000000000" pitchFamily="2" charset="0"/>
            </a:endParaRPr>
          </a:p>
        </p:txBody>
      </p:sp>
      <p:sp>
        <p:nvSpPr>
          <p:cNvPr id="32" name="Hộp Văn bản 1">
            <a:extLst>
              <a:ext uri="{FF2B5EF4-FFF2-40B4-BE49-F238E27FC236}">
                <a16:creationId xmlns:a16="http://schemas.microsoft.com/office/drawing/2014/main" id="{65119AED-7036-4078-98D4-7BC744681764}"/>
              </a:ext>
            </a:extLst>
          </p:cNvPr>
          <p:cNvSpPr txBox="1"/>
          <p:nvPr/>
        </p:nvSpPr>
        <p:spPr>
          <a:xfrm>
            <a:off x="6784971" y="2148126"/>
            <a:ext cx="29742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EB Garamond" panose="00000500000000000000" pitchFamily="2" charset="0"/>
                <a:ea typeface="EB Garamond" panose="00000500000000000000" pitchFamily="2" charset="0"/>
              </a:rPr>
              <a:t>EXP REQUIRED: 30</a:t>
            </a:r>
            <a:endParaRPr lang="vi-VN" sz="1200">
              <a:latin typeface="EB Garamond" panose="00000500000000000000" pitchFamily="2" charset="0"/>
              <a:ea typeface="EB Garamond" panose="00000500000000000000" pitchFamily="2" charset="0"/>
            </a:endParaRPr>
          </a:p>
        </p:txBody>
      </p:sp>
      <p:pic>
        <p:nvPicPr>
          <p:cNvPr id="20" name="Hình ảnh 4" descr="Ảnh có chứa tác phẩm nghệ thuật, ảnh chụp màn hình, phim hoạt hình, thiên nhiên&#10;&#10;Mô tả được tự động tạo">
            <a:extLst>
              <a:ext uri="{FF2B5EF4-FFF2-40B4-BE49-F238E27FC236}">
                <a16:creationId xmlns:a16="http://schemas.microsoft.com/office/drawing/2014/main" id="{FF2AC915-139A-4D98-984F-EE73236C01C4}"/>
              </a:ext>
            </a:extLst>
          </p:cNvPr>
          <p:cNvPicPr>
            <a:picLocks noChangeAspect="1"/>
          </p:cNvPicPr>
          <p:nvPr/>
        </p:nvPicPr>
        <p:blipFill>
          <a:blip r:embed="rId3"/>
          <a:stretch>
            <a:fillRect/>
          </a:stretch>
        </p:blipFill>
        <p:spPr>
          <a:xfrm>
            <a:off x="725542" y="2522277"/>
            <a:ext cx="657453" cy="656164"/>
          </a:xfrm>
          <a:prstGeom prst="rect">
            <a:avLst/>
          </a:prstGeom>
        </p:spPr>
      </p:pic>
      <p:sp>
        <p:nvSpPr>
          <p:cNvPr id="3" name="Hộp Văn bản 2">
            <a:extLst>
              <a:ext uri="{FF2B5EF4-FFF2-40B4-BE49-F238E27FC236}">
                <a16:creationId xmlns:a16="http://schemas.microsoft.com/office/drawing/2014/main" id="{6EB89882-CD0F-2978-237F-97D825621666}"/>
              </a:ext>
            </a:extLst>
          </p:cNvPr>
          <p:cNvSpPr txBox="1"/>
          <p:nvPr/>
        </p:nvSpPr>
        <p:spPr>
          <a:xfrm>
            <a:off x="2058827" y="3315359"/>
            <a:ext cx="582837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1656837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Thunder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727028" y="1680456"/>
            <a:ext cx="96740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a:latin typeface="EB Garamond" panose="00000500000000000000" pitchFamily="2" charset="0"/>
                <a:ea typeface="EB Garamond" panose="00000500000000000000" pitchFamily="2" charset="0"/>
              </a:rPr>
              <a:t>Summon the multiple of Thunder bolt to every enemy within the area of effect and deal damage to them.</a:t>
            </a:r>
          </a:p>
          <a:p>
            <a:r>
              <a:rPr lang="vi-VN" sz="1200">
                <a:latin typeface="EB Garamond" panose="00000500000000000000" pitchFamily="2" charset="0"/>
                <a:ea typeface="EB Garamond" panose="00000500000000000000" pitchFamily="2" charset="0"/>
              </a:rPr>
              <a:t>Total Damage: 600 (+50% AD).</a:t>
            </a: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358071" y="1111806"/>
            <a:ext cx="15418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1</a:t>
            </a:r>
            <a:r>
              <a:rPr lang="vi-VN" b="1">
                <a:latin typeface="EB Garamond" panose="00000500000000000000" pitchFamily="2" charset="0"/>
                <a:ea typeface="EB Garamond" panose="00000500000000000000" pitchFamily="2" charset="0"/>
              </a:rPr>
              <a:t>.</a:t>
            </a:r>
            <a:r>
              <a:rPr lang="en-US" b="1">
                <a:latin typeface="EB Garamond" panose="00000500000000000000" pitchFamily="2" charset="0"/>
                <a:ea typeface="EB Garamond" panose="00000500000000000000" pitchFamily="2" charset="0"/>
              </a:rPr>
              <a:t> </a:t>
            </a:r>
            <a:r>
              <a:rPr lang="vi-VN" b="1">
                <a:latin typeface="EB Garamond" panose="00000500000000000000" pitchFamily="2" charset="0"/>
                <a:ea typeface="EB Garamond" panose="00000500000000000000" pitchFamily="2" charset="0"/>
              </a:rPr>
              <a:t>ThunderBolt</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3" name="Hộp Văn bản 9">
            <a:extLst>
              <a:ext uri="{FF2B5EF4-FFF2-40B4-BE49-F238E27FC236}">
                <a16:creationId xmlns:a16="http://schemas.microsoft.com/office/drawing/2014/main" id="{B1648E81-DEF2-435F-A0F2-C98BFBC785A9}"/>
              </a:ext>
            </a:extLst>
          </p:cNvPr>
          <p:cNvSpPr txBox="1"/>
          <p:nvPr/>
        </p:nvSpPr>
        <p:spPr>
          <a:xfrm>
            <a:off x="1804827" y="1111805"/>
            <a:ext cx="18815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MANA </a:t>
            </a:r>
            <a:r>
              <a:rPr lang="vi-VN">
                <a:latin typeface="EB Garamond" panose="00000500000000000000" pitchFamily="2" charset="0"/>
                <a:ea typeface="EB Garamond" panose="00000500000000000000" pitchFamily="2" charset="0"/>
              </a:rPr>
              <a:t>COST: </a:t>
            </a:r>
            <a:r>
              <a:rPr lang="en-US">
                <a:latin typeface="EB Garamond" panose="00000500000000000000" pitchFamily="2" charset="0"/>
                <a:ea typeface="EB Garamond" panose="00000500000000000000" pitchFamily="2" charset="0"/>
              </a:rPr>
              <a:t>70</a:t>
            </a:r>
            <a:r>
              <a:rPr lang="vi-VN">
                <a:latin typeface="EB Garamond" panose="00000500000000000000" pitchFamily="2" charset="0"/>
                <a:ea typeface="EB Garamond" panose="00000500000000000000" pitchFamily="2" charset="0"/>
              </a:rPr>
              <a:t> </a:t>
            </a: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260450" y="1111806"/>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10</a:t>
            </a:r>
            <a:r>
              <a:rPr lang="vi-VN">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046914" y="1112650"/>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DAMAGE: 500</a:t>
            </a:r>
            <a:endParaRPr lang="vi-VN" err="1">
              <a:latin typeface="EB Garamond" panose="00000500000000000000" pitchFamily="2" charset="0"/>
              <a:ea typeface="EB Garamond" panose="00000500000000000000" pitchFamily="2" charset="0"/>
            </a:endParaRPr>
          </a:p>
        </p:txBody>
      </p:sp>
      <p:sp>
        <p:nvSpPr>
          <p:cNvPr id="26" name="Hộp Văn bản 12">
            <a:extLst>
              <a:ext uri="{FF2B5EF4-FFF2-40B4-BE49-F238E27FC236}">
                <a16:creationId xmlns:a16="http://schemas.microsoft.com/office/drawing/2014/main" id="{4A1B7B13-1C84-4B62-AC3C-B2DDA7F59EC6}"/>
              </a:ext>
            </a:extLst>
          </p:cNvPr>
          <p:cNvSpPr txBox="1"/>
          <p:nvPr/>
        </p:nvSpPr>
        <p:spPr>
          <a:xfrm>
            <a:off x="1727028" y="3305051"/>
            <a:ext cx="68378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Active a ring of thunder, rotate around player and causing damage to enemies it affect in waves.</a:t>
            </a:r>
          </a:p>
          <a:p>
            <a:r>
              <a:rPr lang="vi-VN">
                <a:latin typeface="EB Garamond" panose="00000500000000000000" pitchFamily="2" charset="0"/>
                <a:ea typeface="EB Garamond" panose="00000500000000000000" pitchFamily="2" charset="0"/>
              </a:rPr>
              <a:t>Damage Raito in waves: 20 (+45% Damage).</a:t>
            </a:r>
          </a:p>
        </p:txBody>
      </p:sp>
      <p:sp>
        <p:nvSpPr>
          <p:cNvPr id="27" name="Hộp Văn bản 13">
            <a:extLst>
              <a:ext uri="{FF2B5EF4-FFF2-40B4-BE49-F238E27FC236}">
                <a16:creationId xmlns:a16="http://schemas.microsoft.com/office/drawing/2014/main" id="{37B7596A-E31F-415D-8466-2955599368D9}"/>
              </a:ext>
            </a:extLst>
          </p:cNvPr>
          <p:cNvSpPr txBox="1"/>
          <p:nvPr/>
        </p:nvSpPr>
        <p:spPr>
          <a:xfrm>
            <a:off x="369308" y="2713633"/>
            <a:ext cx="16371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2</a:t>
            </a:r>
            <a:r>
              <a:rPr lang="vi-VN" b="1">
                <a:latin typeface="EB Garamond" panose="00000500000000000000" pitchFamily="2" charset="0"/>
                <a:ea typeface="EB Garamond" panose="00000500000000000000" pitchFamily="2" charset="0"/>
              </a:rPr>
              <a:t>. ThunderCastA</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8" name="Hộp Văn bản 14">
            <a:extLst>
              <a:ext uri="{FF2B5EF4-FFF2-40B4-BE49-F238E27FC236}">
                <a16:creationId xmlns:a16="http://schemas.microsoft.com/office/drawing/2014/main" id="{44D4AA41-514F-44F5-BE2B-216C877ADC07}"/>
              </a:ext>
            </a:extLst>
          </p:cNvPr>
          <p:cNvSpPr txBox="1"/>
          <p:nvPr/>
        </p:nvSpPr>
        <p:spPr>
          <a:xfrm>
            <a:off x="1804827" y="2732343"/>
            <a:ext cx="18815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MANA </a:t>
            </a:r>
            <a:r>
              <a:rPr lang="vi-VN">
                <a:latin typeface="EB Garamond" panose="00000500000000000000" pitchFamily="2" charset="0"/>
                <a:ea typeface="EB Garamond" panose="00000500000000000000" pitchFamily="2" charset="0"/>
              </a:rPr>
              <a:t>COST: </a:t>
            </a:r>
            <a:r>
              <a:rPr lang="en-US">
                <a:latin typeface="EB Garamond" panose="00000500000000000000" pitchFamily="2" charset="0"/>
                <a:ea typeface="EB Garamond" panose="00000500000000000000" pitchFamily="2" charset="0"/>
              </a:rPr>
              <a:t>70</a:t>
            </a:r>
            <a:r>
              <a:rPr lang="vi-VN">
                <a:latin typeface="EB Garamond" panose="00000500000000000000" pitchFamily="2" charset="0"/>
                <a:ea typeface="EB Garamond" panose="00000500000000000000" pitchFamily="2" charset="0"/>
              </a:rPr>
              <a:t> </a:t>
            </a:r>
          </a:p>
        </p:txBody>
      </p:sp>
      <p:sp>
        <p:nvSpPr>
          <p:cNvPr id="29" name="Hộp Văn bản 15">
            <a:extLst>
              <a:ext uri="{FF2B5EF4-FFF2-40B4-BE49-F238E27FC236}">
                <a16:creationId xmlns:a16="http://schemas.microsoft.com/office/drawing/2014/main" id="{A0BC6F1C-F87F-4A26-8BF5-8C46EDC8CCAA}"/>
              </a:ext>
            </a:extLst>
          </p:cNvPr>
          <p:cNvSpPr txBox="1"/>
          <p:nvPr/>
        </p:nvSpPr>
        <p:spPr>
          <a:xfrm>
            <a:off x="3260450" y="2755491"/>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3</a:t>
            </a:r>
            <a:r>
              <a:rPr lang="vi-VN">
                <a:latin typeface="EB Garamond" panose="00000500000000000000" pitchFamily="2" charset="0"/>
                <a:ea typeface="EB Garamond" panose="00000500000000000000" pitchFamily="2" charset="0"/>
              </a:rPr>
              <a:t>0s</a:t>
            </a:r>
          </a:p>
        </p:txBody>
      </p:sp>
      <p:sp>
        <p:nvSpPr>
          <p:cNvPr id="30" name="Hộp Văn bản 16">
            <a:extLst>
              <a:ext uri="{FF2B5EF4-FFF2-40B4-BE49-F238E27FC236}">
                <a16:creationId xmlns:a16="http://schemas.microsoft.com/office/drawing/2014/main" id="{EEEEB179-2CB5-4C04-A042-AD5AECA53CF9}"/>
              </a:ext>
            </a:extLst>
          </p:cNvPr>
          <p:cNvSpPr txBox="1"/>
          <p:nvPr/>
        </p:nvSpPr>
        <p:spPr>
          <a:xfrm>
            <a:off x="5046914" y="2720039"/>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DAMAGE: 30</a:t>
            </a:r>
            <a:endParaRPr lang="vi-VN" err="1">
              <a:latin typeface="EB Garamond" panose="00000500000000000000" pitchFamily="2" charset="0"/>
              <a:ea typeface="EB Garamond" panose="00000500000000000000" pitchFamily="2" charset="0"/>
            </a:endParaRPr>
          </a:p>
        </p:txBody>
      </p:sp>
      <p:sp>
        <p:nvSpPr>
          <p:cNvPr id="32" name="Hộp Văn bản 1">
            <a:extLst>
              <a:ext uri="{FF2B5EF4-FFF2-40B4-BE49-F238E27FC236}">
                <a16:creationId xmlns:a16="http://schemas.microsoft.com/office/drawing/2014/main" id="{65119AED-7036-4078-98D4-7BC744681764}"/>
              </a:ext>
            </a:extLst>
          </p:cNvPr>
          <p:cNvSpPr txBox="1"/>
          <p:nvPr/>
        </p:nvSpPr>
        <p:spPr>
          <a:xfrm>
            <a:off x="6530971" y="1111806"/>
            <a:ext cx="297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EXP REQUIRED: 30</a:t>
            </a:r>
            <a:endParaRPr lang="vi-VN">
              <a:latin typeface="EB Garamond" panose="00000500000000000000" pitchFamily="2" charset="0"/>
              <a:ea typeface="EB Garamond" panose="00000500000000000000" pitchFamily="2" charset="0"/>
            </a:endParaRPr>
          </a:p>
        </p:txBody>
      </p:sp>
      <p:sp>
        <p:nvSpPr>
          <p:cNvPr id="33" name="Hộp Văn bản 3">
            <a:extLst>
              <a:ext uri="{FF2B5EF4-FFF2-40B4-BE49-F238E27FC236}">
                <a16:creationId xmlns:a16="http://schemas.microsoft.com/office/drawing/2014/main" id="{379EA921-3097-4497-A7FA-0FCABBDABB4A}"/>
              </a:ext>
            </a:extLst>
          </p:cNvPr>
          <p:cNvSpPr txBox="1"/>
          <p:nvPr/>
        </p:nvSpPr>
        <p:spPr>
          <a:xfrm>
            <a:off x="6530971" y="2713632"/>
            <a:ext cx="297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EXP REQUIRED: 30</a:t>
            </a:r>
            <a:endParaRPr lang="vi-VN">
              <a:latin typeface="EB Garamond" panose="00000500000000000000" pitchFamily="2" charset="0"/>
              <a:ea typeface="EB Garamond" panose="00000500000000000000" pitchFamily="2" charset="0"/>
            </a:endParaRPr>
          </a:p>
        </p:txBody>
      </p:sp>
      <p:pic>
        <p:nvPicPr>
          <p:cNvPr id="20" name="Hình ảnh 7" descr="Ảnh có chứa tác phẩm nghệ thuật, Nghệ thuật phân dạng, Nhiều màu sắc, sáng tạo&#10;&#10;Mô tả được tự động tạo">
            <a:extLst>
              <a:ext uri="{FF2B5EF4-FFF2-40B4-BE49-F238E27FC236}">
                <a16:creationId xmlns:a16="http://schemas.microsoft.com/office/drawing/2014/main" id="{92E871D1-24BA-43A9-BF94-DED35B5ED27F}"/>
              </a:ext>
            </a:extLst>
          </p:cNvPr>
          <p:cNvPicPr>
            <a:picLocks noChangeAspect="1"/>
          </p:cNvPicPr>
          <p:nvPr/>
        </p:nvPicPr>
        <p:blipFill>
          <a:blip r:embed="rId3"/>
          <a:stretch>
            <a:fillRect/>
          </a:stretch>
        </p:blipFill>
        <p:spPr>
          <a:xfrm>
            <a:off x="440717" y="1560951"/>
            <a:ext cx="1000115" cy="1008007"/>
          </a:xfrm>
          <a:prstGeom prst="rect">
            <a:avLst/>
          </a:prstGeom>
        </p:spPr>
      </p:pic>
      <p:pic>
        <p:nvPicPr>
          <p:cNvPr id="31" name="Hình ảnh 33" descr="Ảnh có chứa vòng tròn, màu tím, Nhiều màu sắc, Nghệ thuật phân dạng&#10;&#10;Mô tả được tự động tạo">
            <a:extLst>
              <a:ext uri="{FF2B5EF4-FFF2-40B4-BE49-F238E27FC236}">
                <a16:creationId xmlns:a16="http://schemas.microsoft.com/office/drawing/2014/main" id="{A4E1404D-9B3E-4374-8C99-251598EAF1C4}"/>
              </a:ext>
            </a:extLst>
          </p:cNvPr>
          <p:cNvPicPr>
            <a:picLocks noChangeAspect="1"/>
          </p:cNvPicPr>
          <p:nvPr/>
        </p:nvPicPr>
        <p:blipFill>
          <a:blip r:embed="rId4"/>
          <a:stretch>
            <a:fillRect/>
          </a:stretch>
        </p:blipFill>
        <p:spPr>
          <a:xfrm>
            <a:off x="440717" y="3135307"/>
            <a:ext cx="1000115" cy="1008005"/>
          </a:xfrm>
          <a:prstGeom prst="rect">
            <a:avLst/>
          </a:prstGeom>
        </p:spPr>
      </p:pic>
      <p:sp>
        <p:nvSpPr>
          <p:cNvPr id="3" name="Hộp Văn bản 2">
            <a:extLst>
              <a:ext uri="{FF2B5EF4-FFF2-40B4-BE49-F238E27FC236}">
                <a16:creationId xmlns:a16="http://schemas.microsoft.com/office/drawing/2014/main" id="{2BF7EF06-C3CB-3581-2556-F34E34CC33FC}"/>
              </a:ext>
            </a:extLst>
          </p:cNvPr>
          <p:cNvSpPr txBox="1"/>
          <p:nvPr/>
        </p:nvSpPr>
        <p:spPr>
          <a:xfrm>
            <a:off x="1804827" y="2269394"/>
            <a:ext cx="570199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
        <p:nvSpPr>
          <p:cNvPr id="5" name="Hộp Văn bản 4">
            <a:extLst>
              <a:ext uri="{FF2B5EF4-FFF2-40B4-BE49-F238E27FC236}">
                <a16:creationId xmlns:a16="http://schemas.microsoft.com/office/drawing/2014/main" id="{31514457-9344-7AA2-8582-C08D7418950E}"/>
              </a:ext>
            </a:extLst>
          </p:cNvPr>
          <p:cNvSpPr txBox="1"/>
          <p:nvPr/>
        </p:nvSpPr>
        <p:spPr>
          <a:xfrm>
            <a:off x="1804827" y="4030850"/>
            <a:ext cx="570199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1938702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Thunder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727028" y="1680456"/>
            <a:ext cx="96740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Active a thunder zone around oneself, increase player's damage and reducing skill cooldown</a:t>
            </a:r>
          </a:p>
          <a:p>
            <a:r>
              <a:rPr lang="vi-VN">
                <a:latin typeface="EB Garamond" panose="00000500000000000000" pitchFamily="2" charset="0"/>
                <a:ea typeface="EB Garamond" panose="00000500000000000000" pitchFamily="2" charset="0"/>
              </a:rPr>
              <a:t>Increase: +30% AD, + 40% CDR.</a:t>
            </a: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358071" y="1111806"/>
            <a:ext cx="15418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3</a:t>
            </a:r>
            <a:r>
              <a:rPr lang="vi-VN" b="1">
                <a:latin typeface="EB Garamond" panose="00000500000000000000" pitchFamily="2" charset="0"/>
                <a:ea typeface="EB Garamond" panose="00000500000000000000" pitchFamily="2" charset="0"/>
              </a:rPr>
              <a:t>.</a:t>
            </a:r>
            <a:r>
              <a:rPr lang="en-US" b="1">
                <a:latin typeface="EB Garamond" panose="00000500000000000000" pitchFamily="2" charset="0"/>
                <a:ea typeface="EB Garamond" panose="00000500000000000000" pitchFamily="2" charset="0"/>
              </a:rPr>
              <a:t> </a:t>
            </a:r>
            <a:r>
              <a:rPr lang="vi-VN" b="1">
                <a:latin typeface="EB Garamond" panose="00000500000000000000" pitchFamily="2" charset="0"/>
                <a:ea typeface="EB Garamond" panose="00000500000000000000" pitchFamily="2" charset="0"/>
              </a:rPr>
              <a:t>ThunderCastB</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3" name="Hộp Văn bản 9">
            <a:extLst>
              <a:ext uri="{FF2B5EF4-FFF2-40B4-BE49-F238E27FC236}">
                <a16:creationId xmlns:a16="http://schemas.microsoft.com/office/drawing/2014/main" id="{B1648E81-DEF2-435F-A0F2-C98BFBC785A9}"/>
              </a:ext>
            </a:extLst>
          </p:cNvPr>
          <p:cNvSpPr txBox="1"/>
          <p:nvPr/>
        </p:nvSpPr>
        <p:spPr>
          <a:xfrm>
            <a:off x="1804827" y="1111805"/>
            <a:ext cx="18815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MANA COST: 70</a:t>
            </a:r>
            <a:endParaRPr lang="vi-VN">
              <a:latin typeface="EB Garamond" panose="00000500000000000000" pitchFamily="2" charset="0"/>
              <a:ea typeface="EB Garamond" panose="00000500000000000000" pitchFamily="2" charset="0"/>
            </a:endParaRP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260450" y="1111806"/>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30</a:t>
            </a:r>
            <a:r>
              <a:rPr lang="vi-VN">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046914" y="1112650"/>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INCREASE STATS</a:t>
            </a:r>
            <a:endParaRPr lang="vi-VN" err="1">
              <a:latin typeface="EB Garamond" panose="00000500000000000000" pitchFamily="2" charset="0"/>
              <a:ea typeface="EB Garamond" panose="00000500000000000000" pitchFamily="2" charset="0"/>
            </a:endParaRPr>
          </a:p>
        </p:txBody>
      </p:sp>
      <p:sp>
        <p:nvSpPr>
          <p:cNvPr id="26" name="Hộp Văn bản 12">
            <a:extLst>
              <a:ext uri="{FF2B5EF4-FFF2-40B4-BE49-F238E27FC236}">
                <a16:creationId xmlns:a16="http://schemas.microsoft.com/office/drawing/2014/main" id="{4A1B7B13-1C84-4B62-AC3C-B2DDA7F59EC6}"/>
              </a:ext>
            </a:extLst>
          </p:cNvPr>
          <p:cNvSpPr txBox="1"/>
          <p:nvPr/>
        </p:nvSpPr>
        <p:spPr>
          <a:xfrm>
            <a:off x="1727028" y="3305051"/>
            <a:ext cx="683785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Summon a thunder explodsion, dealing damage to each enemy hit by the ability within the affected area.</a:t>
            </a:r>
          </a:p>
          <a:p>
            <a:r>
              <a:rPr lang="vi-VN">
                <a:latin typeface="EB Garamond" panose="00000500000000000000" pitchFamily="2" charset="0"/>
                <a:ea typeface="EB Garamond" panose="00000500000000000000" pitchFamily="2" charset="0"/>
              </a:rPr>
              <a:t>Total Damage: 120 (+ 50% AD)</a:t>
            </a:r>
          </a:p>
        </p:txBody>
      </p:sp>
      <p:sp>
        <p:nvSpPr>
          <p:cNvPr id="27" name="Hộp Văn bản 13">
            <a:extLst>
              <a:ext uri="{FF2B5EF4-FFF2-40B4-BE49-F238E27FC236}">
                <a16:creationId xmlns:a16="http://schemas.microsoft.com/office/drawing/2014/main" id="{37B7596A-E31F-415D-8466-2955599368D9}"/>
              </a:ext>
            </a:extLst>
          </p:cNvPr>
          <p:cNvSpPr txBox="1"/>
          <p:nvPr/>
        </p:nvSpPr>
        <p:spPr>
          <a:xfrm>
            <a:off x="369308" y="2713633"/>
            <a:ext cx="16371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4</a:t>
            </a:r>
            <a:r>
              <a:rPr lang="vi-VN" b="1">
                <a:latin typeface="EB Garamond" panose="00000500000000000000" pitchFamily="2" charset="0"/>
                <a:ea typeface="EB Garamond" panose="00000500000000000000" pitchFamily="2" charset="0"/>
              </a:rPr>
              <a:t>. ThunderCrackle</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8" name="Hộp Văn bản 14">
            <a:extLst>
              <a:ext uri="{FF2B5EF4-FFF2-40B4-BE49-F238E27FC236}">
                <a16:creationId xmlns:a16="http://schemas.microsoft.com/office/drawing/2014/main" id="{44D4AA41-514F-44F5-BE2B-216C877ADC07}"/>
              </a:ext>
            </a:extLst>
          </p:cNvPr>
          <p:cNvSpPr txBox="1"/>
          <p:nvPr/>
        </p:nvSpPr>
        <p:spPr>
          <a:xfrm>
            <a:off x="1804827" y="2732343"/>
            <a:ext cx="18815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MANA COST: 50</a:t>
            </a:r>
            <a:endParaRPr lang="vi-VN">
              <a:latin typeface="EB Garamond" panose="00000500000000000000" pitchFamily="2" charset="0"/>
              <a:ea typeface="EB Garamond" panose="00000500000000000000" pitchFamily="2" charset="0"/>
            </a:endParaRPr>
          </a:p>
        </p:txBody>
      </p:sp>
      <p:sp>
        <p:nvSpPr>
          <p:cNvPr id="29" name="Hộp Văn bản 15">
            <a:extLst>
              <a:ext uri="{FF2B5EF4-FFF2-40B4-BE49-F238E27FC236}">
                <a16:creationId xmlns:a16="http://schemas.microsoft.com/office/drawing/2014/main" id="{A0BC6F1C-F87F-4A26-8BF5-8C46EDC8CCAA}"/>
              </a:ext>
            </a:extLst>
          </p:cNvPr>
          <p:cNvSpPr txBox="1"/>
          <p:nvPr/>
        </p:nvSpPr>
        <p:spPr>
          <a:xfrm>
            <a:off x="3260450" y="2755491"/>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1</a:t>
            </a:r>
            <a:r>
              <a:rPr lang="vi-VN">
                <a:latin typeface="EB Garamond" panose="00000500000000000000" pitchFamily="2" charset="0"/>
                <a:ea typeface="EB Garamond" panose="00000500000000000000" pitchFamily="2" charset="0"/>
              </a:rPr>
              <a:t>0s</a:t>
            </a:r>
          </a:p>
        </p:txBody>
      </p:sp>
      <p:sp>
        <p:nvSpPr>
          <p:cNvPr id="30" name="Hộp Văn bản 16">
            <a:extLst>
              <a:ext uri="{FF2B5EF4-FFF2-40B4-BE49-F238E27FC236}">
                <a16:creationId xmlns:a16="http://schemas.microsoft.com/office/drawing/2014/main" id="{EEEEB179-2CB5-4C04-A042-AD5AECA53CF9}"/>
              </a:ext>
            </a:extLst>
          </p:cNvPr>
          <p:cNvSpPr txBox="1"/>
          <p:nvPr/>
        </p:nvSpPr>
        <p:spPr>
          <a:xfrm>
            <a:off x="5046914" y="2720039"/>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DAMAGE: 120</a:t>
            </a:r>
            <a:endParaRPr lang="vi-VN" err="1">
              <a:latin typeface="EB Garamond" panose="00000500000000000000" pitchFamily="2" charset="0"/>
              <a:ea typeface="EB Garamond" panose="00000500000000000000" pitchFamily="2" charset="0"/>
            </a:endParaRPr>
          </a:p>
        </p:txBody>
      </p:sp>
      <p:sp>
        <p:nvSpPr>
          <p:cNvPr id="32" name="Hộp Văn bản 1">
            <a:extLst>
              <a:ext uri="{FF2B5EF4-FFF2-40B4-BE49-F238E27FC236}">
                <a16:creationId xmlns:a16="http://schemas.microsoft.com/office/drawing/2014/main" id="{65119AED-7036-4078-98D4-7BC744681764}"/>
              </a:ext>
            </a:extLst>
          </p:cNvPr>
          <p:cNvSpPr txBox="1"/>
          <p:nvPr/>
        </p:nvSpPr>
        <p:spPr>
          <a:xfrm>
            <a:off x="6530971" y="1111806"/>
            <a:ext cx="297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EXP REQUIRED: 20</a:t>
            </a:r>
            <a:endParaRPr lang="vi-VN">
              <a:latin typeface="EB Garamond" panose="00000500000000000000" pitchFamily="2" charset="0"/>
              <a:ea typeface="EB Garamond" panose="00000500000000000000" pitchFamily="2" charset="0"/>
            </a:endParaRPr>
          </a:p>
        </p:txBody>
      </p:sp>
      <p:sp>
        <p:nvSpPr>
          <p:cNvPr id="33" name="Hộp Văn bản 3">
            <a:extLst>
              <a:ext uri="{FF2B5EF4-FFF2-40B4-BE49-F238E27FC236}">
                <a16:creationId xmlns:a16="http://schemas.microsoft.com/office/drawing/2014/main" id="{379EA921-3097-4497-A7FA-0FCABBDABB4A}"/>
              </a:ext>
            </a:extLst>
          </p:cNvPr>
          <p:cNvSpPr txBox="1"/>
          <p:nvPr/>
        </p:nvSpPr>
        <p:spPr>
          <a:xfrm>
            <a:off x="6530971" y="2713632"/>
            <a:ext cx="297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EXP REQUIRED: 10</a:t>
            </a:r>
            <a:endParaRPr lang="vi-VN">
              <a:latin typeface="EB Garamond" panose="00000500000000000000" pitchFamily="2" charset="0"/>
              <a:ea typeface="EB Garamond" panose="00000500000000000000" pitchFamily="2" charset="0"/>
            </a:endParaRPr>
          </a:p>
        </p:txBody>
      </p:sp>
      <p:pic>
        <p:nvPicPr>
          <p:cNvPr id="18" name="Hình ảnh 4" descr="Ảnh có chứa Nhiều màu sắc, vòng tròn, Nghệ thuật phân dạng, màu tím&#10;&#10;Mô tả được tự động tạo">
            <a:extLst>
              <a:ext uri="{FF2B5EF4-FFF2-40B4-BE49-F238E27FC236}">
                <a16:creationId xmlns:a16="http://schemas.microsoft.com/office/drawing/2014/main" id="{DF1D7771-F864-4BFE-8851-2CC024F15A17}"/>
              </a:ext>
            </a:extLst>
          </p:cNvPr>
          <p:cNvPicPr>
            <a:picLocks noChangeAspect="1"/>
          </p:cNvPicPr>
          <p:nvPr/>
        </p:nvPicPr>
        <p:blipFill>
          <a:blip r:embed="rId3"/>
          <a:stretch>
            <a:fillRect/>
          </a:stretch>
        </p:blipFill>
        <p:spPr>
          <a:xfrm>
            <a:off x="472245" y="1479280"/>
            <a:ext cx="1013552" cy="1019550"/>
          </a:xfrm>
          <a:prstGeom prst="rect">
            <a:avLst/>
          </a:prstGeom>
        </p:spPr>
      </p:pic>
      <p:pic>
        <p:nvPicPr>
          <p:cNvPr id="19" name="Hình ảnh 26" descr="Ảnh có chứa hoa tím, khối cầu, Đỏ tía, tác phẩm nghệ thuật&#10;&#10;Mô tả được tự động tạo">
            <a:extLst>
              <a:ext uri="{FF2B5EF4-FFF2-40B4-BE49-F238E27FC236}">
                <a16:creationId xmlns:a16="http://schemas.microsoft.com/office/drawing/2014/main" id="{94A69367-26AC-49AB-8F58-A1AC219D7D69}"/>
              </a:ext>
            </a:extLst>
          </p:cNvPr>
          <p:cNvPicPr>
            <a:picLocks noChangeAspect="1"/>
          </p:cNvPicPr>
          <p:nvPr/>
        </p:nvPicPr>
        <p:blipFill>
          <a:blip r:embed="rId4"/>
          <a:stretch>
            <a:fillRect/>
          </a:stretch>
        </p:blipFill>
        <p:spPr>
          <a:xfrm>
            <a:off x="498018" y="3181462"/>
            <a:ext cx="987779" cy="985842"/>
          </a:xfrm>
          <a:prstGeom prst="rect">
            <a:avLst/>
          </a:prstGeom>
        </p:spPr>
      </p:pic>
      <p:sp>
        <p:nvSpPr>
          <p:cNvPr id="3" name="Hộp Văn bản 2">
            <a:extLst>
              <a:ext uri="{FF2B5EF4-FFF2-40B4-BE49-F238E27FC236}">
                <a16:creationId xmlns:a16="http://schemas.microsoft.com/office/drawing/2014/main" id="{C90480E5-1B37-5C4A-8010-5D8FC83D734F}"/>
              </a:ext>
            </a:extLst>
          </p:cNvPr>
          <p:cNvSpPr txBox="1"/>
          <p:nvPr/>
        </p:nvSpPr>
        <p:spPr>
          <a:xfrm>
            <a:off x="1752799" y="2276100"/>
            <a:ext cx="570199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
        <p:nvSpPr>
          <p:cNvPr id="5" name="Hộp Văn bản 4">
            <a:extLst>
              <a:ext uri="{FF2B5EF4-FFF2-40B4-BE49-F238E27FC236}">
                <a16:creationId xmlns:a16="http://schemas.microsoft.com/office/drawing/2014/main" id="{14B7F1A2-725E-928A-19BA-F3E60AC16759}"/>
              </a:ext>
            </a:extLst>
          </p:cNvPr>
          <p:cNvSpPr txBox="1"/>
          <p:nvPr/>
        </p:nvSpPr>
        <p:spPr>
          <a:xfrm>
            <a:off x="1752799" y="4131609"/>
            <a:ext cx="570199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893081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Thunder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727028" y="1420971"/>
            <a:ext cx="699025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Summon a rain of thunder to fall within the area of effect, causing damage to all enemies hit by the ability.</a:t>
            </a:r>
            <a:endParaRPr lang="en-US">
              <a:latin typeface="EB Garamond" panose="00000500000000000000" pitchFamily="2" charset="0"/>
              <a:ea typeface="EB Garamond" panose="00000500000000000000" pitchFamily="2" charset="0"/>
            </a:endParaRPr>
          </a:p>
          <a:p>
            <a:r>
              <a:rPr lang="vi-VN">
                <a:latin typeface="EB Garamond" panose="00000500000000000000" pitchFamily="2" charset="0"/>
                <a:ea typeface="EB Garamond" panose="00000500000000000000" pitchFamily="2" charset="0"/>
              </a:rPr>
              <a:t>Damage Raito: 250 (+140% AD).</a:t>
            </a:r>
            <a:endParaRPr lang="en-US">
              <a:latin typeface="EB Garamond" panose="00000500000000000000" pitchFamily="2" charset="0"/>
              <a:ea typeface="EB Garamond" panose="00000500000000000000" pitchFamily="2" charset="0"/>
            </a:endParaRPr>
          </a:p>
          <a:p>
            <a:endParaRPr lang="vi-VN">
              <a:latin typeface="EB Garamond" panose="00000500000000000000" pitchFamily="2" charset="0"/>
              <a:ea typeface="EB Garamond" panose="00000500000000000000" pitchFamily="2" charset="0"/>
            </a:endParaRPr>
          </a:p>
          <a:p>
            <a:endParaRPr lang="vi-VN">
              <a:latin typeface="EB Garamond" panose="00000500000000000000" pitchFamily="2" charset="0"/>
              <a:ea typeface="EB Garamond" panose="00000500000000000000" pitchFamily="2" charset="0"/>
            </a:endParaRP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214513" y="1103352"/>
            <a:ext cx="179193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5</a:t>
            </a:r>
            <a:r>
              <a:rPr lang="vi-VN" b="1">
                <a:latin typeface="EB Garamond" panose="00000500000000000000" pitchFamily="2" charset="0"/>
                <a:ea typeface="EB Garamond" panose="00000500000000000000" pitchFamily="2" charset="0"/>
              </a:rPr>
              <a:t>.</a:t>
            </a:r>
            <a:r>
              <a:rPr lang="en-US" b="1">
                <a:latin typeface="EB Garamond" panose="00000500000000000000" pitchFamily="2" charset="0"/>
                <a:ea typeface="EB Garamond" panose="00000500000000000000" pitchFamily="2" charset="0"/>
              </a:rPr>
              <a:t> </a:t>
            </a:r>
            <a:r>
              <a:rPr lang="vi-VN" b="1">
                <a:latin typeface="EB Garamond" panose="00000500000000000000" pitchFamily="2" charset="0"/>
                <a:ea typeface="EB Garamond" panose="00000500000000000000" pitchFamily="2" charset="0"/>
              </a:rPr>
              <a:t>ThunderCurrent</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3" name="Hộp Văn bản 9">
            <a:extLst>
              <a:ext uri="{FF2B5EF4-FFF2-40B4-BE49-F238E27FC236}">
                <a16:creationId xmlns:a16="http://schemas.microsoft.com/office/drawing/2014/main" id="{B1648E81-DEF2-435F-A0F2-C98BFBC785A9}"/>
              </a:ext>
            </a:extLst>
          </p:cNvPr>
          <p:cNvSpPr txBox="1"/>
          <p:nvPr/>
        </p:nvSpPr>
        <p:spPr>
          <a:xfrm>
            <a:off x="1804827" y="1111805"/>
            <a:ext cx="18815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MANA </a:t>
            </a:r>
            <a:r>
              <a:rPr lang="vi-VN">
                <a:latin typeface="EB Garamond" panose="00000500000000000000" pitchFamily="2" charset="0"/>
                <a:ea typeface="EB Garamond" panose="00000500000000000000" pitchFamily="2" charset="0"/>
              </a:rPr>
              <a:t>COST: </a:t>
            </a:r>
            <a:r>
              <a:rPr lang="en-US">
                <a:latin typeface="EB Garamond" panose="00000500000000000000" pitchFamily="2" charset="0"/>
                <a:ea typeface="EB Garamond" panose="00000500000000000000" pitchFamily="2" charset="0"/>
              </a:rPr>
              <a:t>100</a:t>
            </a:r>
            <a:r>
              <a:rPr lang="vi-VN">
                <a:latin typeface="EB Garamond" panose="00000500000000000000" pitchFamily="2" charset="0"/>
                <a:ea typeface="EB Garamond" panose="00000500000000000000" pitchFamily="2" charset="0"/>
              </a:rPr>
              <a:t> </a:t>
            </a: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260450" y="1111806"/>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100</a:t>
            </a:r>
            <a:r>
              <a:rPr lang="vi-VN">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046914" y="1112650"/>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DAMAGE: 450</a:t>
            </a:r>
            <a:endParaRPr lang="vi-VN" err="1">
              <a:latin typeface="EB Garamond" panose="00000500000000000000" pitchFamily="2" charset="0"/>
              <a:ea typeface="EB Garamond" panose="00000500000000000000" pitchFamily="2" charset="0"/>
            </a:endParaRPr>
          </a:p>
        </p:txBody>
      </p:sp>
      <p:sp>
        <p:nvSpPr>
          <p:cNvPr id="26" name="Hộp Văn bản 12">
            <a:extLst>
              <a:ext uri="{FF2B5EF4-FFF2-40B4-BE49-F238E27FC236}">
                <a16:creationId xmlns:a16="http://schemas.microsoft.com/office/drawing/2014/main" id="{4A1B7B13-1C84-4B62-AC3C-B2DDA7F59EC6}"/>
              </a:ext>
            </a:extLst>
          </p:cNvPr>
          <p:cNvSpPr txBox="1"/>
          <p:nvPr/>
        </p:nvSpPr>
        <p:spPr>
          <a:xfrm>
            <a:off x="1727028" y="3305051"/>
            <a:ext cx="68378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Shoot a Thunder Bullet in the designated direction, causing damage to all enemies it path through and then go back to the shoot position.</a:t>
            </a:r>
          </a:p>
          <a:p>
            <a:r>
              <a:rPr lang="vi-VN">
                <a:latin typeface="EB Garamond" panose="00000500000000000000" pitchFamily="2" charset="0"/>
                <a:ea typeface="EB Garamond" panose="00000500000000000000" pitchFamily="2" charset="0"/>
              </a:rPr>
              <a:t>Damage Raito: 120 (+ 60% AD), 150 (+75% AD) when go back.</a:t>
            </a:r>
          </a:p>
          <a:p>
            <a:endParaRPr lang="vi-VN">
              <a:latin typeface="EB Garamond" panose="00000500000000000000" pitchFamily="2" charset="0"/>
              <a:ea typeface="EB Garamond" panose="00000500000000000000" pitchFamily="2" charset="0"/>
            </a:endParaRPr>
          </a:p>
        </p:txBody>
      </p:sp>
      <p:sp>
        <p:nvSpPr>
          <p:cNvPr id="27" name="Hộp Văn bản 13">
            <a:extLst>
              <a:ext uri="{FF2B5EF4-FFF2-40B4-BE49-F238E27FC236}">
                <a16:creationId xmlns:a16="http://schemas.microsoft.com/office/drawing/2014/main" id="{37B7596A-E31F-415D-8466-2955599368D9}"/>
              </a:ext>
            </a:extLst>
          </p:cNvPr>
          <p:cNvSpPr txBox="1"/>
          <p:nvPr/>
        </p:nvSpPr>
        <p:spPr>
          <a:xfrm>
            <a:off x="214513" y="2732343"/>
            <a:ext cx="179193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6</a:t>
            </a:r>
            <a:r>
              <a:rPr lang="vi-VN" b="1">
                <a:latin typeface="EB Garamond" panose="00000500000000000000" pitchFamily="2" charset="0"/>
                <a:ea typeface="EB Garamond" panose="00000500000000000000" pitchFamily="2" charset="0"/>
              </a:rPr>
              <a:t>. ThunderDynamo</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8" name="Hộp Văn bản 14">
            <a:extLst>
              <a:ext uri="{FF2B5EF4-FFF2-40B4-BE49-F238E27FC236}">
                <a16:creationId xmlns:a16="http://schemas.microsoft.com/office/drawing/2014/main" id="{44D4AA41-514F-44F5-BE2B-216C877ADC07}"/>
              </a:ext>
            </a:extLst>
          </p:cNvPr>
          <p:cNvSpPr txBox="1"/>
          <p:nvPr/>
        </p:nvSpPr>
        <p:spPr>
          <a:xfrm>
            <a:off x="1804827" y="2769762"/>
            <a:ext cx="18815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MANA </a:t>
            </a:r>
            <a:r>
              <a:rPr lang="vi-VN">
                <a:latin typeface="EB Garamond" panose="00000500000000000000" pitchFamily="2" charset="0"/>
                <a:ea typeface="EB Garamond" panose="00000500000000000000" pitchFamily="2" charset="0"/>
              </a:rPr>
              <a:t>COST: </a:t>
            </a:r>
            <a:r>
              <a:rPr lang="en-US">
                <a:latin typeface="EB Garamond" panose="00000500000000000000" pitchFamily="2" charset="0"/>
                <a:ea typeface="EB Garamond" panose="00000500000000000000" pitchFamily="2" charset="0"/>
              </a:rPr>
              <a:t>3</a:t>
            </a:r>
            <a:r>
              <a:rPr lang="vi-VN">
                <a:latin typeface="EB Garamond" panose="00000500000000000000" pitchFamily="2" charset="0"/>
                <a:ea typeface="EB Garamond" panose="00000500000000000000" pitchFamily="2" charset="0"/>
              </a:rPr>
              <a:t>0</a:t>
            </a:r>
          </a:p>
        </p:txBody>
      </p:sp>
      <p:sp>
        <p:nvSpPr>
          <p:cNvPr id="29" name="Hộp Văn bản 15">
            <a:extLst>
              <a:ext uri="{FF2B5EF4-FFF2-40B4-BE49-F238E27FC236}">
                <a16:creationId xmlns:a16="http://schemas.microsoft.com/office/drawing/2014/main" id="{A0BC6F1C-F87F-4A26-8BF5-8C46EDC8CCAA}"/>
              </a:ext>
            </a:extLst>
          </p:cNvPr>
          <p:cNvSpPr txBox="1"/>
          <p:nvPr/>
        </p:nvSpPr>
        <p:spPr>
          <a:xfrm>
            <a:off x="3260450" y="2755491"/>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15</a:t>
            </a:r>
            <a:r>
              <a:rPr lang="vi-VN">
                <a:latin typeface="EB Garamond" panose="00000500000000000000" pitchFamily="2" charset="0"/>
                <a:ea typeface="EB Garamond" panose="00000500000000000000" pitchFamily="2" charset="0"/>
              </a:rPr>
              <a:t>s</a:t>
            </a:r>
          </a:p>
        </p:txBody>
      </p:sp>
      <p:sp>
        <p:nvSpPr>
          <p:cNvPr id="30" name="Hộp Văn bản 16">
            <a:extLst>
              <a:ext uri="{FF2B5EF4-FFF2-40B4-BE49-F238E27FC236}">
                <a16:creationId xmlns:a16="http://schemas.microsoft.com/office/drawing/2014/main" id="{EEEEB179-2CB5-4C04-A042-AD5AECA53CF9}"/>
              </a:ext>
            </a:extLst>
          </p:cNvPr>
          <p:cNvSpPr txBox="1"/>
          <p:nvPr/>
        </p:nvSpPr>
        <p:spPr>
          <a:xfrm>
            <a:off x="5046914" y="2720039"/>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DAMAGE: 100</a:t>
            </a:r>
            <a:endParaRPr lang="vi-VN" err="1">
              <a:latin typeface="EB Garamond" panose="00000500000000000000" pitchFamily="2" charset="0"/>
              <a:ea typeface="EB Garamond" panose="00000500000000000000" pitchFamily="2" charset="0"/>
            </a:endParaRPr>
          </a:p>
        </p:txBody>
      </p:sp>
      <p:sp>
        <p:nvSpPr>
          <p:cNvPr id="32" name="Hộp Văn bản 1">
            <a:extLst>
              <a:ext uri="{FF2B5EF4-FFF2-40B4-BE49-F238E27FC236}">
                <a16:creationId xmlns:a16="http://schemas.microsoft.com/office/drawing/2014/main" id="{65119AED-7036-4078-98D4-7BC744681764}"/>
              </a:ext>
            </a:extLst>
          </p:cNvPr>
          <p:cNvSpPr txBox="1"/>
          <p:nvPr/>
        </p:nvSpPr>
        <p:spPr>
          <a:xfrm>
            <a:off x="6530971" y="1111806"/>
            <a:ext cx="297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EXP REQUIRED: 50</a:t>
            </a:r>
            <a:endParaRPr lang="vi-VN">
              <a:latin typeface="EB Garamond" panose="00000500000000000000" pitchFamily="2" charset="0"/>
              <a:ea typeface="EB Garamond" panose="00000500000000000000" pitchFamily="2" charset="0"/>
            </a:endParaRPr>
          </a:p>
        </p:txBody>
      </p:sp>
      <p:sp>
        <p:nvSpPr>
          <p:cNvPr id="33" name="Hộp Văn bản 3">
            <a:extLst>
              <a:ext uri="{FF2B5EF4-FFF2-40B4-BE49-F238E27FC236}">
                <a16:creationId xmlns:a16="http://schemas.microsoft.com/office/drawing/2014/main" id="{379EA921-3097-4497-A7FA-0FCABBDABB4A}"/>
              </a:ext>
            </a:extLst>
          </p:cNvPr>
          <p:cNvSpPr txBox="1"/>
          <p:nvPr/>
        </p:nvSpPr>
        <p:spPr>
          <a:xfrm>
            <a:off x="6530971" y="2713632"/>
            <a:ext cx="297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EXP REQUIRED: 30</a:t>
            </a:r>
            <a:endParaRPr lang="vi-VN">
              <a:latin typeface="EB Garamond" panose="00000500000000000000" pitchFamily="2" charset="0"/>
              <a:ea typeface="EB Garamond" panose="00000500000000000000" pitchFamily="2" charset="0"/>
            </a:endParaRPr>
          </a:p>
        </p:txBody>
      </p:sp>
      <p:pic>
        <p:nvPicPr>
          <p:cNvPr id="20" name="Hình ảnh 4" descr="Ảnh có chứa Nhiều màu sắc, không gian, vòng tròn, Vũ trụ&#10;&#10;Mô tả được tự động tạo">
            <a:extLst>
              <a:ext uri="{FF2B5EF4-FFF2-40B4-BE49-F238E27FC236}">
                <a16:creationId xmlns:a16="http://schemas.microsoft.com/office/drawing/2014/main" id="{FC0BC366-D512-4761-BBA2-A9C080F86E8C}"/>
              </a:ext>
            </a:extLst>
          </p:cNvPr>
          <p:cNvPicPr>
            <a:picLocks noChangeAspect="1"/>
          </p:cNvPicPr>
          <p:nvPr/>
        </p:nvPicPr>
        <p:blipFill>
          <a:blip r:embed="rId3"/>
          <a:stretch>
            <a:fillRect/>
          </a:stretch>
        </p:blipFill>
        <p:spPr>
          <a:xfrm>
            <a:off x="530272" y="1481698"/>
            <a:ext cx="910333" cy="917516"/>
          </a:xfrm>
          <a:prstGeom prst="rect">
            <a:avLst/>
          </a:prstGeom>
        </p:spPr>
      </p:pic>
      <p:pic>
        <p:nvPicPr>
          <p:cNvPr id="31" name="Hình ảnh 26" descr="Ảnh có chứa vòng tròn, Nghệ thuật phân dạng, Nhiều màu sắc, màu tím&#10;&#10;Mô tả được tự động tạo">
            <a:extLst>
              <a:ext uri="{FF2B5EF4-FFF2-40B4-BE49-F238E27FC236}">
                <a16:creationId xmlns:a16="http://schemas.microsoft.com/office/drawing/2014/main" id="{554FCBCB-EE7F-4FCF-BFE4-5C3DF6F297F9}"/>
              </a:ext>
            </a:extLst>
          </p:cNvPr>
          <p:cNvPicPr>
            <a:picLocks noChangeAspect="1"/>
          </p:cNvPicPr>
          <p:nvPr/>
        </p:nvPicPr>
        <p:blipFill>
          <a:blip r:embed="rId4"/>
          <a:stretch>
            <a:fillRect/>
          </a:stretch>
        </p:blipFill>
        <p:spPr>
          <a:xfrm>
            <a:off x="530272" y="3192812"/>
            <a:ext cx="910333" cy="913915"/>
          </a:xfrm>
          <a:prstGeom prst="rect">
            <a:avLst/>
          </a:prstGeom>
        </p:spPr>
      </p:pic>
      <p:sp>
        <p:nvSpPr>
          <p:cNvPr id="3" name="Hộp Văn bản 2">
            <a:extLst>
              <a:ext uri="{FF2B5EF4-FFF2-40B4-BE49-F238E27FC236}">
                <a16:creationId xmlns:a16="http://schemas.microsoft.com/office/drawing/2014/main" id="{D984BAAB-BDED-BA97-4DA3-08AA589D3B51}"/>
              </a:ext>
            </a:extLst>
          </p:cNvPr>
          <p:cNvSpPr txBox="1"/>
          <p:nvPr/>
        </p:nvSpPr>
        <p:spPr>
          <a:xfrm>
            <a:off x="1776835" y="2248763"/>
            <a:ext cx="4754136"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
        <p:nvSpPr>
          <p:cNvPr id="5" name="Hộp Văn bản 4">
            <a:extLst>
              <a:ext uri="{FF2B5EF4-FFF2-40B4-BE49-F238E27FC236}">
                <a16:creationId xmlns:a16="http://schemas.microsoft.com/office/drawing/2014/main" id="{D7D6EDD0-D227-8157-8E41-2580332F9512}"/>
              </a:ext>
            </a:extLst>
          </p:cNvPr>
          <p:cNvSpPr txBox="1"/>
          <p:nvPr/>
        </p:nvSpPr>
        <p:spPr>
          <a:xfrm>
            <a:off x="1763887" y="4108375"/>
            <a:ext cx="4754136"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20707366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Thunder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727028" y="1680456"/>
            <a:ext cx="69902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Summon the multiple of Thunder Pillar dealing a tons of damage to enemies within the area of effect.</a:t>
            </a:r>
          </a:p>
          <a:p>
            <a:r>
              <a:rPr lang="vi-VN">
                <a:latin typeface="EB Garamond" panose="00000500000000000000" pitchFamily="2" charset="0"/>
                <a:ea typeface="EB Garamond" panose="00000500000000000000" pitchFamily="2" charset="0"/>
              </a:rPr>
              <a:t>Damage Raito: 450 (+125%AD).</a:t>
            </a:r>
          </a:p>
          <a:p>
            <a:endParaRPr lang="vi-VN">
              <a:latin typeface="EB Garamond" panose="00000500000000000000" pitchFamily="2" charset="0"/>
              <a:ea typeface="EB Garamond" panose="00000500000000000000" pitchFamily="2" charset="0"/>
            </a:endParaRP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358071" y="1111806"/>
            <a:ext cx="21706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7</a:t>
            </a:r>
            <a:r>
              <a:rPr lang="vi-VN" b="1">
                <a:latin typeface="EB Garamond" panose="00000500000000000000" pitchFamily="2" charset="0"/>
                <a:ea typeface="EB Garamond" panose="00000500000000000000" pitchFamily="2" charset="0"/>
              </a:rPr>
              <a:t>.</a:t>
            </a:r>
            <a:r>
              <a:rPr lang="en-US" b="1">
                <a:latin typeface="EB Garamond" panose="00000500000000000000" pitchFamily="2" charset="0"/>
                <a:ea typeface="EB Garamond" panose="00000500000000000000" pitchFamily="2" charset="0"/>
              </a:rPr>
              <a:t> </a:t>
            </a:r>
            <a:r>
              <a:rPr lang="vi-VN" b="1">
                <a:latin typeface="EB Garamond" panose="00000500000000000000" pitchFamily="2" charset="0"/>
                <a:ea typeface="EB Garamond" panose="00000500000000000000" pitchFamily="2" charset="0"/>
              </a:rPr>
              <a:t>ThunderFulminationA</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3" name="Hộp Văn bản 9">
            <a:extLst>
              <a:ext uri="{FF2B5EF4-FFF2-40B4-BE49-F238E27FC236}">
                <a16:creationId xmlns:a16="http://schemas.microsoft.com/office/drawing/2014/main" id="{B1648E81-DEF2-435F-A0F2-C98BFBC785A9}"/>
              </a:ext>
            </a:extLst>
          </p:cNvPr>
          <p:cNvSpPr txBox="1"/>
          <p:nvPr/>
        </p:nvSpPr>
        <p:spPr>
          <a:xfrm>
            <a:off x="2463196" y="1111853"/>
            <a:ext cx="18815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COST: </a:t>
            </a:r>
            <a:r>
              <a:rPr lang="en-US">
                <a:latin typeface="EB Garamond" panose="00000500000000000000" pitchFamily="2" charset="0"/>
                <a:ea typeface="EB Garamond" panose="00000500000000000000" pitchFamily="2" charset="0"/>
              </a:rPr>
              <a:t>250</a:t>
            </a:r>
            <a:r>
              <a:rPr lang="vi-VN">
                <a:latin typeface="EB Garamond" panose="00000500000000000000" pitchFamily="2" charset="0"/>
                <a:ea typeface="EB Garamond" panose="00000500000000000000" pitchFamily="2" charset="0"/>
              </a:rPr>
              <a:t> Mana</a:t>
            </a: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943465" y="1106672"/>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90</a:t>
            </a:r>
            <a:r>
              <a:rPr lang="vi-VN">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734418" y="1112275"/>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Range: </a:t>
            </a:r>
            <a:r>
              <a:rPr lang="en-US">
                <a:latin typeface="EB Garamond" panose="00000500000000000000" pitchFamily="2" charset="0"/>
                <a:ea typeface="EB Garamond" panose="00000500000000000000" pitchFamily="2" charset="0"/>
              </a:rPr>
              <a:t>1000</a:t>
            </a:r>
            <a:endParaRPr lang="vi-VN" err="1">
              <a:latin typeface="EB Garamond" panose="00000500000000000000" pitchFamily="2" charset="0"/>
              <a:ea typeface="EB Garamond" panose="00000500000000000000" pitchFamily="2" charset="0"/>
            </a:endParaRPr>
          </a:p>
        </p:txBody>
      </p:sp>
      <p:sp>
        <p:nvSpPr>
          <p:cNvPr id="26" name="Hộp Văn bản 12">
            <a:extLst>
              <a:ext uri="{FF2B5EF4-FFF2-40B4-BE49-F238E27FC236}">
                <a16:creationId xmlns:a16="http://schemas.microsoft.com/office/drawing/2014/main" id="{4A1B7B13-1C84-4B62-AC3C-B2DDA7F59EC6}"/>
              </a:ext>
            </a:extLst>
          </p:cNvPr>
          <p:cNvSpPr txBox="1"/>
          <p:nvPr/>
        </p:nvSpPr>
        <p:spPr>
          <a:xfrm>
            <a:off x="1727028" y="3305051"/>
            <a:ext cx="683785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Summon the Death to an area of effect. Everything will be destroy.</a:t>
            </a:r>
          </a:p>
          <a:p>
            <a:r>
              <a:rPr lang="vi-VN">
                <a:latin typeface="EB Garamond" panose="00000500000000000000" pitchFamily="2" charset="0"/>
                <a:ea typeface="EB Garamond" panose="00000500000000000000" pitchFamily="2" charset="0"/>
              </a:rPr>
              <a:t>Damage Raito: 700 (+200%AD).</a:t>
            </a:r>
            <a:endParaRPr lang="en-US">
              <a:latin typeface="EB Garamond" panose="00000500000000000000" pitchFamily="2" charset="0"/>
              <a:ea typeface="EB Garamond" panose="00000500000000000000" pitchFamily="2" charset="0"/>
            </a:endParaRPr>
          </a:p>
          <a:p>
            <a:endParaRPr lang="vi-VN">
              <a:latin typeface="EB Garamond" panose="00000500000000000000" pitchFamily="2" charset="0"/>
              <a:ea typeface="EB Garamond" panose="00000500000000000000" pitchFamily="2" charset="0"/>
            </a:endParaRPr>
          </a:p>
        </p:txBody>
      </p:sp>
      <p:sp>
        <p:nvSpPr>
          <p:cNvPr id="27" name="Hộp Văn bản 13">
            <a:extLst>
              <a:ext uri="{FF2B5EF4-FFF2-40B4-BE49-F238E27FC236}">
                <a16:creationId xmlns:a16="http://schemas.microsoft.com/office/drawing/2014/main" id="{37B7596A-E31F-415D-8466-2955599368D9}"/>
              </a:ext>
            </a:extLst>
          </p:cNvPr>
          <p:cNvSpPr txBox="1"/>
          <p:nvPr/>
        </p:nvSpPr>
        <p:spPr>
          <a:xfrm>
            <a:off x="369308" y="2713633"/>
            <a:ext cx="21706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8</a:t>
            </a:r>
            <a:r>
              <a:rPr lang="vi-VN" b="1">
                <a:latin typeface="EB Garamond" panose="00000500000000000000" pitchFamily="2" charset="0"/>
                <a:ea typeface="EB Garamond" panose="00000500000000000000" pitchFamily="2" charset="0"/>
              </a:rPr>
              <a:t>. ThunderFulminationB</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8" name="Hộp Văn bản 14">
            <a:extLst>
              <a:ext uri="{FF2B5EF4-FFF2-40B4-BE49-F238E27FC236}">
                <a16:creationId xmlns:a16="http://schemas.microsoft.com/office/drawing/2014/main" id="{44D4AA41-514F-44F5-BE2B-216C877ADC07}"/>
              </a:ext>
            </a:extLst>
          </p:cNvPr>
          <p:cNvSpPr txBox="1"/>
          <p:nvPr/>
        </p:nvSpPr>
        <p:spPr>
          <a:xfrm>
            <a:off x="2463196" y="2739670"/>
            <a:ext cx="18815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COST: </a:t>
            </a:r>
            <a:r>
              <a:rPr lang="en-US">
                <a:latin typeface="EB Garamond" panose="00000500000000000000" pitchFamily="2" charset="0"/>
                <a:ea typeface="EB Garamond" panose="00000500000000000000" pitchFamily="2" charset="0"/>
              </a:rPr>
              <a:t>30</a:t>
            </a:r>
            <a:r>
              <a:rPr lang="vi-VN">
                <a:latin typeface="EB Garamond" panose="00000500000000000000" pitchFamily="2" charset="0"/>
                <a:ea typeface="EB Garamond" panose="00000500000000000000" pitchFamily="2" charset="0"/>
              </a:rPr>
              <a:t>0 Mana</a:t>
            </a:r>
          </a:p>
        </p:txBody>
      </p:sp>
      <p:sp>
        <p:nvSpPr>
          <p:cNvPr id="29" name="Hộp Văn bản 15">
            <a:extLst>
              <a:ext uri="{FF2B5EF4-FFF2-40B4-BE49-F238E27FC236}">
                <a16:creationId xmlns:a16="http://schemas.microsoft.com/office/drawing/2014/main" id="{A0BC6F1C-F87F-4A26-8BF5-8C46EDC8CCAA}"/>
              </a:ext>
            </a:extLst>
          </p:cNvPr>
          <p:cNvSpPr txBox="1"/>
          <p:nvPr/>
        </p:nvSpPr>
        <p:spPr>
          <a:xfrm>
            <a:off x="4009440" y="2739670"/>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10</a:t>
            </a:r>
            <a:r>
              <a:rPr lang="vi-VN">
                <a:latin typeface="EB Garamond" panose="00000500000000000000" pitchFamily="2" charset="0"/>
                <a:ea typeface="EB Garamond" panose="00000500000000000000" pitchFamily="2" charset="0"/>
              </a:rPr>
              <a:t>0s</a:t>
            </a:r>
          </a:p>
        </p:txBody>
      </p:sp>
      <p:sp>
        <p:nvSpPr>
          <p:cNvPr id="30" name="Hộp Văn bản 16">
            <a:extLst>
              <a:ext uri="{FF2B5EF4-FFF2-40B4-BE49-F238E27FC236}">
                <a16:creationId xmlns:a16="http://schemas.microsoft.com/office/drawing/2014/main" id="{EEEEB179-2CB5-4C04-A042-AD5AECA53CF9}"/>
              </a:ext>
            </a:extLst>
          </p:cNvPr>
          <p:cNvSpPr txBox="1"/>
          <p:nvPr/>
        </p:nvSpPr>
        <p:spPr>
          <a:xfrm>
            <a:off x="5800394" y="2755550"/>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Range: </a:t>
            </a:r>
            <a:r>
              <a:rPr lang="en-US">
                <a:latin typeface="EB Garamond" panose="00000500000000000000" pitchFamily="2" charset="0"/>
                <a:ea typeface="EB Garamond" panose="00000500000000000000" pitchFamily="2" charset="0"/>
              </a:rPr>
              <a:t>1000</a:t>
            </a:r>
            <a:endParaRPr lang="vi-VN" err="1">
              <a:latin typeface="EB Garamond" panose="00000500000000000000" pitchFamily="2" charset="0"/>
              <a:ea typeface="EB Garamond" panose="00000500000000000000" pitchFamily="2" charset="0"/>
            </a:endParaRPr>
          </a:p>
        </p:txBody>
      </p:sp>
      <p:sp>
        <p:nvSpPr>
          <p:cNvPr id="32" name="Hộp Văn bản 1">
            <a:extLst>
              <a:ext uri="{FF2B5EF4-FFF2-40B4-BE49-F238E27FC236}">
                <a16:creationId xmlns:a16="http://schemas.microsoft.com/office/drawing/2014/main" id="{65119AED-7036-4078-98D4-7BC744681764}"/>
              </a:ext>
            </a:extLst>
          </p:cNvPr>
          <p:cNvSpPr txBox="1"/>
          <p:nvPr/>
        </p:nvSpPr>
        <p:spPr>
          <a:xfrm>
            <a:off x="6861573" y="1106950"/>
            <a:ext cx="297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UnlockPoints: </a:t>
            </a:r>
            <a:r>
              <a:rPr lang="en-US">
                <a:latin typeface="EB Garamond" panose="00000500000000000000" pitchFamily="2" charset="0"/>
                <a:ea typeface="EB Garamond" panose="00000500000000000000" pitchFamily="2" charset="0"/>
              </a:rPr>
              <a:t>100</a:t>
            </a:r>
            <a:r>
              <a:rPr lang="vi-VN">
                <a:latin typeface="EB Garamond" panose="00000500000000000000" pitchFamily="2" charset="0"/>
                <a:ea typeface="EB Garamond" panose="00000500000000000000" pitchFamily="2" charset="0"/>
              </a:rPr>
              <a:t> Points</a:t>
            </a:r>
          </a:p>
        </p:txBody>
      </p:sp>
      <p:sp>
        <p:nvSpPr>
          <p:cNvPr id="33" name="Hộp Văn bản 3">
            <a:extLst>
              <a:ext uri="{FF2B5EF4-FFF2-40B4-BE49-F238E27FC236}">
                <a16:creationId xmlns:a16="http://schemas.microsoft.com/office/drawing/2014/main" id="{379EA921-3097-4497-A7FA-0FCABBDABB4A}"/>
              </a:ext>
            </a:extLst>
          </p:cNvPr>
          <p:cNvSpPr txBox="1"/>
          <p:nvPr/>
        </p:nvSpPr>
        <p:spPr>
          <a:xfrm>
            <a:off x="6861573" y="2755549"/>
            <a:ext cx="297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UnlockPoints: </a:t>
            </a:r>
            <a:r>
              <a:rPr lang="en-US">
                <a:latin typeface="EB Garamond" panose="00000500000000000000" pitchFamily="2" charset="0"/>
                <a:ea typeface="EB Garamond" panose="00000500000000000000" pitchFamily="2" charset="0"/>
              </a:rPr>
              <a:t>120 Points</a:t>
            </a:r>
            <a:endParaRPr lang="vi-VN">
              <a:latin typeface="EB Garamond" panose="00000500000000000000" pitchFamily="2" charset="0"/>
              <a:ea typeface="EB Garamond" panose="00000500000000000000" pitchFamily="2" charset="0"/>
            </a:endParaRPr>
          </a:p>
        </p:txBody>
      </p:sp>
      <p:pic>
        <p:nvPicPr>
          <p:cNvPr id="20" name="Hình ảnh 4" descr="Ảnh có chứa Nhiều màu sắc, không gian, vòng tròn, Vũ trụ&#10;&#10;Mô tả được tự động tạo">
            <a:extLst>
              <a:ext uri="{FF2B5EF4-FFF2-40B4-BE49-F238E27FC236}">
                <a16:creationId xmlns:a16="http://schemas.microsoft.com/office/drawing/2014/main" id="{FC0BC366-D512-4761-BBA2-A9C080F86E8C}"/>
              </a:ext>
            </a:extLst>
          </p:cNvPr>
          <p:cNvPicPr>
            <a:picLocks noChangeAspect="1"/>
          </p:cNvPicPr>
          <p:nvPr/>
        </p:nvPicPr>
        <p:blipFill>
          <a:blip r:embed="rId3"/>
          <a:stretch>
            <a:fillRect/>
          </a:stretch>
        </p:blipFill>
        <p:spPr>
          <a:xfrm>
            <a:off x="508016" y="1532267"/>
            <a:ext cx="946638" cy="954107"/>
          </a:xfrm>
          <a:prstGeom prst="rect">
            <a:avLst/>
          </a:prstGeom>
        </p:spPr>
      </p:pic>
      <p:pic>
        <p:nvPicPr>
          <p:cNvPr id="18" name="Hình ảnh 26" descr="Ảnh có chứa màu tím, hoa tím, khối cầu, Nhiều màu sắc&#10;&#10;Mô tả được tự động tạo">
            <a:extLst>
              <a:ext uri="{FF2B5EF4-FFF2-40B4-BE49-F238E27FC236}">
                <a16:creationId xmlns:a16="http://schemas.microsoft.com/office/drawing/2014/main" id="{9CA92D38-D17B-4CEF-8571-CB89E6BAE968}"/>
              </a:ext>
            </a:extLst>
          </p:cNvPr>
          <p:cNvPicPr>
            <a:picLocks noChangeAspect="1"/>
          </p:cNvPicPr>
          <p:nvPr/>
        </p:nvPicPr>
        <p:blipFill>
          <a:blip r:embed="rId4"/>
          <a:stretch>
            <a:fillRect/>
          </a:stretch>
        </p:blipFill>
        <p:spPr>
          <a:xfrm>
            <a:off x="498018" y="3248669"/>
            <a:ext cx="1011225" cy="1011225"/>
          </a:xfrm>
          <a:prstGeom prst="rect">
            <a:avLst/>
          </a:prstGeom>
        </p:spPr>
      </p:pic>
    </p:spTree>
    <p:extLst>
      <p:ext uri="{BB962C8B-B14F-4D97-AF65-F5344CB8AC3E}">
        <p14:creationId xmlns:p14="http://schemas.microsoft.com/office/powerpoint/2010/main" val="1416238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Thunder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727028" y="1680456"/>
            <a:ext cx="699025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Summon the multiple Hight Voltage thunder to every enemy within the area of effect.</a:t>
            </a:r>
          </a:p>
          <a:p>
            <a:r>
              <a:rPr lang="vi-VN">
                <a:latin typeface="EB Garamond" panose="00000500000000000000" pitchFamily="2" charset="0"/>
                <a:ea typeface="EB Garamond" panose="00000500000000000000" pitchFamily="2" charset="0"/>
              </a:rPr>
              <a:t>Total Damage: 170 (+65%AD)</a:t>
            </a:r>
          </a:p>
          <a:p>
            <a:endParaRPr lang="vi-VN">
              <a:latin typeface="EB Garamond" panose="00000500000000000000" pitchFamily="2" charset="0"/>
              <a:ea typeface="EB Garamond" panose="00000500000000000000" pitchFamily="2" charset="0"/>
            </a:endParaRP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358071" y="1111806"/>
            <a:ext cx="200920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9</a:t>
            </a:r>
            <a:r>
              <a:rPr lang="vi-VN" b="1">
                <a:latin typeface="EB Garamond" panose="00000500000000000000" pitchFamily="2" charset="0"/>
                <a:ea typeface="EB Garamond" panose="00000500000000000000" pitchFamily="2" charset="0"/>
              </a:rPr>
              <a:t>.</a:t>
            </a:r>
            <a:r>
              <a:rPr lang="en-US" b="1">
                <a:latin typeface="EB Garamond" panose="00000500000000000000" pitchFamily="2" charset="0"/>
                <a:ea typeface="EB Garamond" panose="00000500000000000000" pitchFamily="2" charset="0"/>
              </a:rPr>
              <a:t> </a:t>
            </a:r>
            <a:r>
              <a:rPr lang="vi-VN" b="1">
                <a:latin typeface="EB Garamond" panose="00000500000000000000" pitchFamily="2" charset="0"/>
                <a:ea typeface="EB Garamond" panose="00000500000000000000" pitchFamily="2" charset="0"/>
              </a:rPr>
              <a:t>ThunderShock</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3" name="Hộp Văn bản 9">
            <a:extLst>
              <a:ext uri="{FF2B5EF4-FFF2-40B4-BE49-F238E27FC236}">
                <a16:creationId xmlns:a16="http://schemas.microsoft.com/office/drawing/2014/main" id="{B1648E81-DEF2-435F-A0F2-C98BFBC785A9}"/>
              </a:ext>
            </a:extLst>
          </p:cNvPr>
          <p:cNvSpPr txBox="1"/>
          <p:nvPr/>
        </p:nvSpPr>
        <p:spPr>
          <a:xfrm>
            <a:off x="2162155" y="1111805"/>
            <a:ext cx="18815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MANA </a:t>
            </a:r>
            <a:r>
              <a:rPr lang="vi-VN">
                <a:latin typeface="EB Garamond" panose="00000500000000000000" pitchFamily="2" charset="0"/>
                <a:ea typeface="EB Garamond" panose="00000500000000000000" pitchFamily="2" charset="0"/>
              </a:rPr>
              <a:t>COST: </a:t>
            </a:r>
            <a:r>
              <a:rPr lang="en-US">
                <a:latin typeface="EB Garamond" panose="00000500000000000000" pitchFamily="2" charset="0"/>
                <a:ea typeface="EB Garamond" panose="00000500000000000000" pitchFamily="2" charset="0"/>
              </a:rPr>
              <a:t>70</a:t>
            </a:r>
            <a:endParaRPr lang="vi-VN">
              <a:latin typeface="EB Garamond" panose="00000500000000000000" pitchFamily="2" charset="0"/>
              <a:ea typeface="EB Garamond" panose="00000500000000000000" pitchFamily="2" charset="0"/>
            </a:endParaRP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642424" y="1106624"/>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15</a:t>
            </a:r>
            <a:r>
              <a:rPr lang="vi-VN">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222154" y="1122504"/>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INCREASE STATS</a:t>
            </a:r>
            <a:endParaRPr lang="vi-VN" err="1">
              <a:latin typeface="EB Garamond" panose="00000500000000000000" pitchFamily="2" charset="0"/>
              <a:ea typeface="EB Garamond" panose="00000500000000000000" pitchFamily="2" charset="0"/>
            </a:endParaRPr>
          </a:p>
        </p:txBody>
      </p:sp>
      <p:sp>
        <p:nvSpPr>
          <p:cNvPr id="26" name="Hộp Văn bản 12">
            <a:extLst>
              <a:ext uri="{FF2B5EF4-FFF2-40B4-BE49-F238E27FC236}">
                <a16:creationId xmlns:a16="http://schemas.microsoft.com/office/drawing/2014/main" id="{4A1B7B13-1C84-4B62-AC3C-B2DDA7F59EC6}"/>
              </a:ext>
            </a:extLst>
          </p:cNvPr>
          <p:cNvSpPr txBox="1"/>
          <p:nvPr/>
        </p:nvSpPr>
        <p:spPr>
          <a:xfrm>
            <a:off x="1727028" y="3305051"/>
            <a:ext cx="68378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Perform an area of Thunder Explode, dealing damage to all enemy within area of effect</a:t>
            </a:r>
          </a:p>
          <a:p>
            <a:r>
              <a:rPr lang="vi-VN">
                <a:latin typeface="EB Garamond" panose="00000500000000000000" pitchFamily="2" charset="0"/>
                <a:ea typeface="EB Garamond" panose="00000500000000000000" pitchFamily="2" charset="0"/>
              </a:rPr>
              <a:t>Damage Raito: 90 (+45%AD).</a:t>
            </a:r>
          </a:p>
        </p:txBody>
      </p:sp>
      <p:sp>
        <p:nvSpPr>
          <p:cNvPr id="27" name="Hộp Văn bản 13">
            <a:extLst>
              <a:ext uri="{FF2B5EF4-FFF2-40B4-BE49-F238E27FC236}">
                <a16:creationId xmlns:a16="http://schemas.microsoft.com/office/drawing/2014/main" id="{37B7596A-E31F-415D-8466-2955599368D9}"/>
              </a:ext>
            </a:extLst>
          </p:cNvPr>
          <p:cNvSpPr txBox="1"/>
          <p:nvPr/>
        </p:nvSpPr>
        <p:spPr>
          <a:xfrm>
            <a:off x="369308" y="2713633"/>
            <a:ext cx="21706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10</a:t>
            </a:r>
            <a:r>
              <a:rPr lang="vi-VN" b="1">
                <a:latin typeface="EB Garamond" panose="00000500000000000000" pitchFamily="2" charset="0"/>
                <a:ea typeface="EB Garamond" panose="00000500000000000000" pitchFamily="2" charset="0"/>
              </a:rPr>
              <a:t>. ThunderSpark</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8" name="Hộp Văn bản 14">
            <a:extLst>
              <a:ext uri="{FF2B5EF4-FFF2-40B4-BE49-F238E27FC236}">
                <a16:creationId xmlns:a16="http://schemas.microsoft.com/office/drawing/2014/main" id="{44D4AA41-514F-44F5-BE2B-216C877ADC07}"/>
              </a:ext>
            </a:extLst>
          </p:cNvPr>
          <p:cNvSpPr txBox="1"/>
          <p:nvPr/>
        </p:nvSpPr>
        <p:spPr>
          <a:xfrm>
            <a:off x="2096179" y="2713631"/>
            <a:ext cx="18815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MANA </a:t>
            </a:r>
            <a:r>
              <a:rPr lang="vi-VN">
                <a:latin typeface="EB Garamond" panose="00000500000000000000" pitchFamily="2" charset="0"/>
                <a:ea typeface="EB Garamond" panose="00000500000000000000" pitchFamily="2" charset="0"/>
              </a:rPr>
              <a:t>COST: </a:t>
            </a:r>
            <a:r>
              <a:rPr lang="en-US">
                <a:latin typeface="EB Garamond" panose="00000500000000000000" pitchFamily="2" charset="0"/>
                <a:ea typeface="EB Garamond" panose="00000500000000000000" pitchFamily="2" charset="0"/>
              </a:rPr>
              <a:t>4</a:t>
            </a:r>
            <a:r>
              <a:rPr lang="vi-VN">
                <a:latin typeface="EB Garamond" panose="00000500000000000000" pitchFamily="2" charset="0"/>
                <a:ea typeface="EB Garamond" panose="00000500000000000000" pitchFamily="2" charset="0"/>
              </a:rPr>
              <a:t>0 </a:t>
            </a:r>
          </a:p>
        </p:txBody>
      </p:sp>
      <p:sp>
        <p:nvSpPr>
          <p:cNvPr id="29" name="Hộp Văn bản 15">
            <a:extLst>
              <a:ext uri="{FF2B5EF4-FFF2-40B4-BE49-F238E27FC236}">
                <a16:creationId xmlns:a16="http://schemas.microsoft.com/office/drawing/2014/main" id="{A0BC6F1C-F87F-4A26-8BF5-8C46EDC8CCAA}"/>
              </a:ext>
            </a:extLst>
          </p:cNvPr>
          <p:cNvSpPr txBox="1"/>
          <p:nvPr/>
        </p:nvSpPr>
        <p:spPr>
          <a:xfrm>
            <a:off x="3642423" y="2713631"/>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7</a:t>
            </a:r>
            <a:r>
              <a:rPr lang="vi-VN">
                <a:latin typeface="EB Garamond" panose="00000500000000000000" pitchFamily="2" charset="0"/>
                <a:ea typeface="EB Garamond" panose="00000500000000000000" pitchFamily="2" charset="0"/>
              </a:rPr>
              <a:t>s</a:t>
            </a:r>
          </a:p>
        </p:txBody>
      </p:sp>
      <p:sp>
        <p:nvSpPr>
          <p:cNvPr id="30" name="Hộp Văn bản 16">
            <a:extLst>
              <a:ext uri="{FF2B5EF4-FFF2-40B4-BE49-F238E27FC236}">
                <a16:creationId xmlns:a16="http://schemas.microsoft.com/office/drawing/2014/main" id="{EEEEB179-2CB5-4C04-A042-AD5AECA53CF9}"/>
              </a:ext>
            </a:extLst>
          </p:cNvPr>
          <p:cNvSpPr txBox="1"/>
          <p:nvPr/>
        </p:nvSpPr>
        <p:spPr>
          <a:xfrm>
            <a:off x="5433377" y="2729511"/>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Range: </a:t>
            </a:r>
            <a:r>
              <a:rPr lang="en-US">
                <a:latin typeface="EB Garamond" panose="00000500000000000000" pitchFamily="2" charset="0"/>
                <a:ea typeface="EB Garamond" panose="00000500000000000000" pitchFamily="2" charset="0"/>
              </a:rPr>
              <a:t>300</a:t>
            </a:r>
            <a:endParaRPr lang="vi-VN" err="1">
              <a:latin typeface="EB Garamond" panose="00000500000000000000" pitchFamily="2" charset="0"/>
              <a:ea typeface="EB Garamond" panose="00000500000000000000" pitchFamily="2" charset="0"/>
            </a:endParaRPr>
          </a:p>
        </p:txBody>
      </p:sp>
      <p:sp>
        <p:nvSpPr>
          <p:cNvPr id="32" name="Hộp Văn bản 1">
            <a:extLst>
              <a:ext uri="{FF2B5EF4-FFF2-40B4-BE49-F238E27FC236}">
                <a16:creationId xmlns:a16="http://schemas.microsoft.com/office/drawing/2014/main" id="{65119AED-7036-4078-98D4-7BC744681764}"/>
              </a:ext>
            </a:extLst>
          </p:cNvPr>
          <p:cNvSpPr txBox="1"/>
          <p:nvPr/>
        </p:nvSpPr>
        <p:spPr>
          <a:xfrm>
            <a:off x="6776721" y="1111207"/>
            <a:ext cx="297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EXP REQUIRED: 30</a:t>
            </a:r>
            <a:endParaRPr lang="vi-VN">
              <a:latin typeface="EB Garamond" panose="00000500000000000000" pitchFamily="2" charset="0"/>
              <a:ea typeface="EB Garamond" panose="00000500000000000000" pitchFamily="2" charset="0"/>
            </a:endParaRPr>
          </a:p>
        </p:txBody>
      </p:sp>
      <p:sp>
        <p:nvSpPr>
          <p:cNvPr id="33" name="Hộp Văn bản 3">
            <a:extLst>
              <a:ext uri="{FF2B5EF4-FFF2-40B4-BE49-F238E27FC236}">
                <a16:creationId xmlns:a16="http://schemas.microsoft.com/office/drawing/2014/main" id="{379EA921-3097-4497-A7FA-0FCABBDABB4A}"/>
              </a:ext>
            </a:extLst>
          </p:cNvPr>
          <p:cNvSpPr txBox="1"/>
          <p:nvPr/>
        </p:nvSpPr>
        <p:spPr>
          <a:xfrm>
            <a:off x="6776721" y="2706361"/>
            <a:ext cx="297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UnlockPoints: </a:t>
            </a:r>
            <a:r>
              <a:rPr lang="en-US">
                <a:latin typeface="EB Garamond" panose="00000500000000000000" pitchFamily="2" charset="0"/>
                <a:ea typeface="EB Garamond" panose="00000500000000000000" pitchFamily="2" charset="0"/>
              </a:rPr>
              <a:t>20 Points</a:t>
            </a:r>
            <a:endParaRPr lang="vi-VN">
              <a:latin typeface="EB Garamond" panose="00000500000000000000" pitchFamily="2" charset="0"/>
              <a:ea typeface="EB Garamond" panose="00000500000000000000" pitchFamily="2" charset="0"/>
            </a:endParaRPr>
          </a:p>
        </p:txBody>
      </p:sp>
      <p:pic>
        <p:nvPicPr>
          <p:cNvPr id="19" name="Hình ảnh 4" descr="Ảnh có chứa tác phẩm nghệ thuật, màu tím, hoa tím, Nhiều màu sắc&#10;&#10;Mô tả được tự động tạo">
            <a:extLst>
              <a:ext uri="{FF2B5EF4-FFF2-40B4-BE49-F238E27FC236}">
                <a16:creationId xmlns:a16="http://schemas.microsoft.com/office/drawing/2014/main" id="{18921904-3961-4D1D-BE10-B40C5F7A1738}"/>
              </a:ext>
            </a:extLst>
          </p:cNvPr>
          <p:cNvPicPr>
            <a:picLocks noChangeAspect="1"/>
          </p:cNvPicPr>
          <p:nvPr/>
        </p:nvPicPr>
        <p:blipFill>
          <a:blip r:embed="rId3"/>
          <a:stretch>
            <a:fillRect/>
          </a:stretch>
        </p:blipFill>
        <p:spPr>
          <a:xfrm>
            <a:off x="509922" y="1574621"/>
            <a:ext cx="944732" cy="950334"/>
          </a:xfrm>
          <a:prstGeom prst="rect">
            <a:avLst/>
          </a:prstGeom>
        </p:spPr>
      </p:pic>
      <p:pic>
        <p:nvPicPr>
          <p:cNvPr id="31" name="Hình ảnh 26" descr="Ảnh có chứa hoa tím, màu tím, Nhiều màu sắc, tác phẩm nghệ thuật&#10;&#10;Mô tả được tự động tạo">
            <a:extLst>
              <a:ext uri="{FF2B5EF4-FFF2-40B4-BE49-F238E27FC236}">
                <a16:creationId xmlns:a16="http://schemas.microsoft.com/office/drawing/2014/main" id="{422D9062-BA68-413A-BE15-047E512E6CD2}"/>
              </a:ext>
            </a:extLst>
          </p:cNvPr>
          <p:cNvPicPr>
            <a:picLocks noChangeAspect="1"/>
          </p:cNvPicPr>
          <p:nvPr/>
        </p:nvPicPr>
        <p:blipFill>
          <a:blip r:embed="rId4"/>
          <a:stretch>
            <a:fillRect/>
          </a:stretch>
        </p:blipFill>
        <p:spPr>
          <a:xfrm>
            <a:off x="494576" y="3106565"/>
            <a:ext cx="960078" cy="961964"/>
          </a:xfrm>
          <a:prstGeom prst="rect">
            <a:avLst/>
          </a:prstGeom>
        </p:spPr>
      </p:pic>
      <p:sp>
        <p:nvSpPr>
          <p:cNvPr id="3" name="Hộp Văn bản 2">
            <a:extLst>
              <a:ext uri="{FF2B5EF4-FFF2-40B4-BE49-F238E27FC236}">
                <a16:creationId xmlns:a16="http://schemas.microsoft.com/office/drawing/2014/main" id="{B916F297-C3FB-7B4D-BE3E-FB0E9CD0825B}"/>
              </a:ext>
            </a:extLst>
          </p:cNvPr>
          <p:cNvSpPr txBox="1"/>
          <p:nvPr/>
        </p:nvSpPr>
        <p:spPr>
          <a:xfrm>
            <a:off x="1727028" y="2300021"/>
            <a:ext cx="4876800"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34763997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Fire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942948" y="2639832"/>
            <a:ext cx="671593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Shoot a Thunder Bullet to a direction. If it collide to enemy then explode to an area of thunder, dealing damage to them</a:t>
            </a:r>
          </a:p>
          <a:p>
            <a:r>
              <a:rPr lang="vi-VN">
                <a:latin typeface="EB Garamond" panose="00000500000000000000" pitchFamily="2" charset="0"/>
                <a:ea typeface="EB Garamond" panose="00000500000000000000" pitchFamily="2" charset="0"/>
              </a:rPr>
              <a:t>Damage Raito: 30 (+50%AD), 150 (+ 80%AD) when explode</a:t>
            </a:r>
          </a:p>
          <a:p>
            <a:endParaRPr lang="vi-VN">
              <a:latin typeface="EB Garamond" panose="00000500000000000000" pitchFamily="2" charset="0"/>
              <a:ea typeface="EB Garamond" panose="00000500000000000000" pitchFamily="2" charset="0"/>
            </a:endParaRP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233850" y="2148125"/>
            <a:ext cx="2039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11</a:t>
            </a:r>
            <a:r>
              <a:rPr lang="vi-VN" b="1">
                <a:latin typeface="EB Garamond" panose="00000500000000000000" pitchFamily="2" charset="0"/>
                <a:ea typeface="EB Garamond" panose="00000500000000000000" pitchFamily="2" charset="0"/>
              </a:rPr>
              <a:t>.</a:t>
            </a:r>
            <a:r>
              <a:rPr lang="en-US" b="1">
                <a:latin typeface="EB Garamond" panose="00000500000000000000" pitchFamily="2" charset="0"/>
                <a:ea typeface="EB Garamond" panose="00000500000000000000" pitchFamily="2" charset="0"/>
              </a:rPr>
              <a:t> </a:t>
            </a:r>
            <a:r>
              <a:rPr lang="vi-VN" b="1">
                <a:latin typeface="EB Garamond" panose="00000500000000000000" pitchFamily="2" charset="0"/>
                <a:ea typeface="EB Garamond" panose="00000500000000000000" pitchFamily="2" charset="0"/>
              </a:rPr>
              <a:t>ThunderVoltage</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3" name="Hộp Văn bản 9">
            <a:extLst>
              <a:ext uri="{FF2B5EF4-FFF2-40B4-BE49-F238E27FC236}">
                <a16:creationId xmlns:a16="http://schemas.microsoft.com/office/drawing/2014/main" id="{B1648E81-DEF2-435F-A0F2-C98BFBC785A9}"/>
              </a:ext>
            </a:extLst>
          </p:cNvPr>
          <p:cNvSpPr txBox="1"/>
          <p:nvPr/>
        </p:nvSpPr>
        <p:spPr>
          <a:xfrm>
            <a:off x="2058827" y="2148125"/>
            <a:ext cx="18815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MANA </a:t>
            </a:r>
            <a:r>
              <a:rPr lang="vi-VN">
                <a:latin typeface="EB Garamond" panose="00000500000000000000" pitchFamily="2" charset="0"/>
                <a:ea typeface="EB Garamond" panose="00000500000000000000" pitchFamily="2" charset="0"/>
              </a:rPr>
              <a:t>COST: </a:t>
            </a:r>
            <a:r>
              <a:rPr lang="en-US">
                <a:latin typeface="EB Garamond" panose="00000500000000000000" pitchFamily="2" charset="0"/>
                <a:ea typeface="EB Garamond" panose="00000500000000000000" pitchFamily="2" charset="0"/>
              </a:rPr>
              <a:t>70</a:t>
            </a:r>
            <a:endParaRPr lang="vi-VN">
              <a:latin typeface="EB Garamond" panose="00000500000000000000" pitchFamily="2" charset="0"/>
              <a:ea typeface="EB Garamond" panose="00000500000000000000" pitchFamily="2" charset="0"/>
            </a:endParaRP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514450" y="2148126"/>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15</a:t>
            </a:r>
            <a:r>
              <a:rPr lang="vi-VN">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300914" y="2148970"/>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DAMAGE: 150</a:t>
            </a:r>
            <a:endParaRPr lang="vi-VN" err="1">
              <a:latin typeface="EB Garamond" panose="00000500000000000000" pitchFamily="2" charset="0"/>
              <a:ea typeface="EB Garamond" panose="00000500000000000000" pitchFamily="2" charset="0"/>
            </a:endParaRPr>
          </a:p>
        </p:txBody>
      </p:sp>
      <p:sp>
        <p:nvSpPr>
          <p:cNvPr id="32" name="Hộp Văn bản 1">
            <a:extLst>
              <a:ext uri="{FF2B5EF4-FFF2-40B4-BE49-F238E27FC236}">
                <a16:creationId xmlns:a16="http://schemas.microsoft.com/office/drawing/2014/main" id="{65119AED-7036-4078-98D4-7BC744681764}"/>
              </a:ext>
            </a:extLst>
          </p:cNvPr>
          <p:cNvSpPr txBox="1"/>
          <p:nvPr/>
        </p:nvSpPr>
        <p:spPr>
          <a:xfrm>
            <a:off x="6784971" y="2148126"/>
            <a:ext cx="297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B Garamond" panose="00000500000000000000" pitchFamily="2" charset="0"/>
                <a:ea typeface="EB Garamond" panose="00000500000000000000" pitchFamily="2" charset="0"/>
              </a:rPr>
              <a:t>EXP REQUIRED: 30</a:t>
            </a:r>
            <a:endParaRPr lang="vi-VN">
              <a:latin typeface="EB Garamond" panose="00000500000000000000" pitchFamily="2" charset="0"/>
              <a:ea typeface="EB Garamond" panose="00000500000000000000" pitchFamily="2" charset="0"/>
            </a:endParaRPr>
          </a:p>
        </p:txBody>
      </p:sp>
      <p:pic>
        <p:nvPicPr>
          <p:cNvPr id="11" name="Hình ảnh 2" descr="Ảnh có chứa vòng tròn, Nghệ thuật phân dạng, Xanh điện, xoáy nước&#10;&#10;Mô tả được tự động tạo">
            <a:extLst>
              <a:ext uri="{FF2B5EF4-FFF2-40B4-BE49-F238E27FC236}">
                <a16:creationId xmlns:a16="http://schemas.microsoft.com/office/drawing/2014/main" id="{EF65F433-40F8-4FC6-BB85-30783741CABC}"/>
              </a:ext>
            </a:extLst>
          </p:cNvPr>
          <p:cNvPicPr>
            <a:picLocks noChangeAspect="1"/>
          </p:cNvPicPr>
          <p:nvPr/>
        </p:nvPicPr>
        <p:blipFill>
          <a:blip r:embed="rId3"/>
          <a:stretch>
            <a:fillRect/>
          </a:stretch>
        </p:blipFill>
        <p:spPr>
          <a:xfrm>
            <a:off x="498018" y="2486458"/>
            <a:ext cx="1079340" cy="1077218"/>
          </a:xfrm>
          <a:prstGeom prst="rect">
            <a:avLst/>
          </a:prstGeom>
        </p:spPr>
      </p:pic>
      <p:sp>
        <p:nvSpPr>
          <p:cNvPr id="3" name="Hộp Văn bản 2">
            <a:extLst>
              <a:ext uri="{FF2B5EF4-FFF2-40B4-BE49-F238E27FC236}">
                <a16:creationId xmlns:a16="http://schemas.microsoft.com/office/drawing/2014/main" id="{DAD202BD-7BE1-985E-92CE-2D0D76ED9F40}"/>
              </a:ext>
            </a:extLst>
          </p:cNvPr>
          <p:cNvSpPr txBox="1"/>
          <p:nvPr/>
        </p:nvSpPr>
        <p:spPr>
          <a:xfrm>
            <a:off x="2058827" y="3623135"/>
            <a:ext cx="4880516" cy="307777"/>
          </a:xfrm>
          <a:prstGeom prst="rect">
            <a:avLst/>
          </a:prstGeom>
          <a:noFill/>
        </p:spPr>
        <p:txBody>
          <a:bodyPr wrap="square">
            <a:spAutoFit/>
          </a:bodyPr>
          <a:lstStyle/>
          <a:p>
            <a:r>
              <a:rPr lang="en-US">
                <a:latin typeface="EB Garamond" panose="00000500000000000000" pitchFamily="2" charset="0"/>
                <a:ea typeface="EB Garamond" panose="00000500000000000000" pitchFamily="2" charset="0"/>
              </a:rPr>
              <a:t>LEVEL REQUIRED</a:t>
            </a:r>
            <a:r>
              <a:rPr lang="vi-VN" sz="1400">
                <a:latin typeface="EB Garamond" panose="00000500000000000000" pitchFamily="2" charset="0"/>
                <a:ea typeface="EB Garamond" panose="00000500000000000000" pitchFamily="2" charset="0"/>
              </a:rPr>
              <a:t>:</a:t>
            </a:r>
            <a:r>
              <a:rPr lang="en-US" sz="1400">
                <a:latin typeface="EB Garamond" panose="00000500000000000000" pitchFamily="2" charset="0"/>
                <a:ea typeface="EB Garamond" panose="00000500000000000000" pitchFamily="2" charset="0"/>
              </a:rPr>
              <a:t> 0</a:t>
            </a:r>
            <a:r>
              <a:rPr lang="vi-VN" sz="1400">
                <a:latin typeface="EB Garamond" panose="00000500000000000000" pitchFamily="2" charset="0"/>
                <a:ea typeface="EB Garamond" panose="00000500000000000000" pitchFamily="2" charset="0"/>
              </a:rPr>
              <a:t> </a:t>
            </a:r>
            <a:endParaRPr lang="vi-VN" sz="1400" err="1">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7569555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Terra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727028" y="1680456"/>
            <a:ext cx="69902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Summon a fire explosion in a specific area of effect, dealing damage to all enemies within that affected area</a:t>
            </a:r>
          </a:p>
          <a:p>
            <a:r>
              <a:rPr lang="vi-VN">
                <a:latin typeface="EB Garamond" panose="00000500000000000000" pitchFamily="2" charset="0"/>
                <a:ea typeface="EB Garamond" panose="00000500000000000000" pitchFamily="2" charset="0"/>
              </a:rPr>
              <a:t>Damage Raito: 140 (+80% AD)</a:t>
            </a:r>
          </a:p>
          <a:p>
            <a:endParaRPr lang="vi-VN">
              <a:latin typeface="EB Garamond" panose="00000500000000000000" pitchFamily="2" charset="0"/>
              <a:ea typeface="EB Garamond" panose="00000500000000000000" pitchFamily="2" charset="0"/>
            </a:endParaRP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358071" y="1111806"/>
            <a:ext cx="200920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1</a:t>
            </a:r>
            <a:r>
              <a:rPr lang="vi-VN" b="1">
                <a:latin typeface="EB Garamond" panose="00000500000000000000" pitchFamily="2" charset="0"/>
                <a:ea typeface="EB Garamond" panose="00000500000000000000" pitchFamily="2" charset="0"/>
              </a:rPr>
              <a:t>.</a:t>
            </a:r>
            <a:r>
              <a:rPr lang="en-US" b="1">
                <a:latin typeface="EB Garamond" panose="00000500000000000000" pitchFamily="2" charset="0"/>
                <a:ea typeface="EB Garamond" panose="00000500000000000000" pitchFamily="2" charset="0"/>
              </a:rPr>
              <a:t> </a:t>
            </a:r>
            <a:r>
              <a:rPr lang="vi-VN" b="1">
                <a:latin typeface="EB Garamond" panose="00000500000000000000" pitchFamily="2" charset="0"/>
                <a:ea typeface="EB Garamond" panose="00000500000000000000" pitchFamily="2" charset="0"/>
              </a:rPr>
              <a:t>Fortify</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642424" y="1106624"/>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5</a:t>
            </a:r>
            <a:r>
              <a:rPr lang="vi-VN">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433377" y="1112227"/>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Range: </a:t>
            </a:r>
            <a:r>
              <a:rPr lang="en-US">
                <a:latin typeface="EB Garamond" panose="00000500000000000000" pitchFamily="2" charset="0"/>
                <a:ea typeface="EB Garamond" panose="00000500000000000000" pitchFamily="2" charset="0"/>
              </a:rPr>
              <a:t>450</a:t>
            </a:r>
            <a:endParaRPr lang="vi-VN" err="1">
              <a:latin typeface="EB Garamond" panose="00000500000000000000" pitchFamily="2" charset="0"/>
              <a:ea typeface="EB Garamond" panose="00000500000000000000" pitchFamily="2" charset="0"/>
            </a:endParaRPr>
          </a:p>
        </p:txBody>
      </p:sp>
      <p:sp>
        <p:nvSpPr>
          <p:cNvPr id="26" name="Hộp Văn bản 12">
            <a:extLst>
              <a:ext uri="{FF2B5EF4-FFF2-40B4-BE49-F238E27FC236}">
                <a16:creationId xmlns:a16="http://schemas.microsoft.com/office/drawing/2014/main" id="{4A1B7B13-1C84-4B62-AC3C-B2DDA7F59EC6}"/>
              </a:ext>
            </a:extLst>
          </p:cNvPr>
          <p:cNvSpPr txBox="1"/>
          <p:nvPr/>
        </p:nvSpPr>
        <p:spPr>
          <a:xfrm>
            <a:off x="1727028" y="3305051"/>
            <a:ext cx="683785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Summon a fire explosion in a specific area of effect, dealing damage to all enemies within that affected area</a:t>
            </a:r>
            <a:endParaRPr lang="en-US">
              <a:latin typeface="EB Garamond" panose="00000500000000000000" pitchFamily="2" charset="0"/>
              <a:ea typeface="EB Garamond" panose="00000500000000000000" pitchFamily="2" charset="0"/>
            </a:endParaRPr>
          </a:p>
          <a:p>
            <a:r>
              <a:rPr lang="vi-VN">
                <a:latin typeface="EB Garamond" panose="00000500000000000000" pitchFamily="2" charset="0"/>
                <a:ea typeface="EB Garamond" panose="00000500000000000000" pitchFamily="2" charset="0"/>
              </a:rPr>
              <a:t>Damage Raito: 200 (+150% AD).</a:t>
            </a:r>
          </a:p>
        </p:txBody>
      </p:sp>
      <p:sp>
        <p:nvSpPr>
          <p:cNvPr id="27" name="Hộp Văn bản 13">
            <a:extLst>
              <a:ext uri="{FF2B5EF4-FFF2-40B4-BE49-F238E27FC236}">
                <a16:creationId xmlns:a16="http://schemas.microsoft.com/office/drawing/2014/main" id="{37B7596A-E31F-415D-8466-2955599368D9}"/>
              </a:ext>
            </a:extLst>
          </p:cNvPr>
          <p:cNvSpPr txBox="1"/>
          <p:nvPr/>
        </p:nvSpPr>
        <p:spPr>
          <a:xfrm>
            <a:off x="369308" y="2713633"/>
            <a:ext cx="21706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2</a:t>
            </a:r>
            <a:r>
              <a:rPr lang="vi-VN" b="1">
                <a:latin typeface="EB Garamond" panose="00000500000000000000" pitchFamily="2" charset="0"/>
                <a:ea typeface="EB Garamond" panose="00000500000000000000" pitchFamily="2" charset="0"/>
              </a:rPr>
              <a:t>. Unleash</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9" name="Hộp Văn bản 15">
            <a:extLst>
              <a:ext uri="{FF2B5EF4-FFF2-40B4-BE49-F238E27FC236}">
                <a16:creationId xmlns:a16="http://schemas.microsoft.com/office/drawing/2014/main" id="{A0BC6F1C-F87F-4A26-8BF5-8C46EDC8CCAA}"/>
              </a:ext>
            </a:extLst>
          </p:cNvPr>
          <p:cNvSpPr txBox="1"/>
          <p:nvPr/>
        </p:nvSpPr>
        <p:spPr>
          <a:xfrm>
            <a:off x="3642423" y="2713631"/>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5</a:t>
            </a:r>
            <a:r>
              <a:rPr lang="vi-VN">
                <a:latin typeface="EB Garamond" panose="00000500000000000000" pitchFamily="2" charset="0"/>
                <a:ea typeface="EB Garamond" panose="00000500000000000000" pitchFamily="2" charset="0"/>
              </a:rPr>
              <a:t>s</a:t>
            </a:r>
          </a:p>
        </p:txBody>
      </p:sp>
      <p:sp>
        <p:nvSpPr>
          <p:cNvPr id="30" name="Hộp Văn bản 16">
            <a:extLst>
              <a:ext uri="{FF2B5EF4-FFF2-40B4-BE49-F238E27FC236}">
                <a16:creationId xmlns:a16="http://schemas.microsoft.com/office/drawing/2014/main" id="{EEEEB179-2CB5-4C04-A042-AD5AECA53CF9}"/>
              </a:ext>
            </a:extLst>
          </p:cNvPr>
          <p:cNvSpPr txBox="1"/>
          <p:nvPr/>
        </p:nvSpPr>
        <p:spPr>
          <a:xfrm>
            <a:off x="5433377" y="2729511"/>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Range: </a:t>
            </a:r>
            <a:r>
              <a:rPr lang="en-US">
                <a:latin typeface="EB Garamond" panose="00000500000000000000" pitchFamily="2" charset="0"/>
                <a:ea typeface="EB Garamond" panose="00000500000000000000" pitchFamily="2" charset="0"/>
              </a:rPr>
              <a:t>500</a:t>
            </a:r>
            <a:endParaRPr lang="vi-VN" err="1">
              <a:latin typeface="EB Garamond" panose="00000500000000000000" pitchFamily="2" charset="0"/>
              <a:ea typeface="EB Garamond" panose="00000500000000000000" pitchFamily="2" charset="0"/>
            </a:endParaRPr>
          </a:p>
        </p:txBody>
      </p:sp>
      <p:pic>
        <p:nvPicPr>
          <p:cNvPr id="18" name="Hình ảnh 4" descr="A light painting of a sphere&#10;&#10;Description automatically generated">
            <a:extLst>
              <a:ext uri="{FF2B5EF4-FFF2-40B4-BE49-F238E27FC236}">
                <a16:creationId xmlns:a16="http://schemas.microsoft.com/office/drawing/2014/main" id="{FBAC2111-45C7-4488-8D07-F8894E9577F2}"/>
              </a:ext>
            </a:extLst>
          </p:cNvPr>
          <p:cNvPicPr>
            <a:picLocks noChangeAspect="1"/>
          </p:cNvPicPr>
          <p:nvPr/>
        </p:nvPicPr>
        <p:blipFill>
          <a:blip r:embed="rId3"/>
          <a:stretch>
            <a:fillRect/>
          </a:stretch>
        </p:blipFill>
        <p:spPr>
          <a:xfrm>
            <a:off x="494576" y="1386872"/>
            <a:ext cx="1074604" cy="1074604"/>
          </a:xfrm>
          <a:prstGeom prst="rect">
            <a:avLst/>
          </a:prstGeom>
        </p:spPr>
      </p:pic>
      <p:pic>
        <p:nvPicPr>
          <p:cNvPr id="20" name="Hình ảnh 26">
            <a:extLst>
              <a:ext uri="{FF2B5EF4-FFF2-40B4-BE49-F238E27FC236}">
                <a16:creationId xmlns:a16="http://schemas.microsoft.com/office/drawing/2014/main" id="{CDD04939-8D8D-486F-83F8-892948C6C682}"/>
              </a:ext>
            </a:extLst>
          </p:cNvPr>
          <p:cNvPicPr>
            <a:picLocks noChangeAspect="1"/>
          </p:cNvPicPr>
          <p:nvPr/>
        </p:nvPicPr>
        <p:blipFill>
          <a:blip r:embed="rId4"/>
          <a:stretch>
            <a:fillRect/>
          </a:stretch>
        </p:blipFill>
        <p:spPr>
          <a:xfrm>
            <a:off x="394442" y="2929225"/>
            <a:ext cx="1274871" cy="1274871"/>
          </a:xfrm>
          <a:prstGeom prst="rect">
            <a:avLst/>
          </a:prstGeom>
        </p:spPr>
      </p:pic>
    </p:spTree>
    <p:extLst>
      <p:ext uri="{BB962C8B-B14F-4D97-AF65-F5344CB8AC3E}">
        <p14:creationId xmlns:p14="http://schemas.microsoft.com/office/powerpoint/2010/main" val="230845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Skill system</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err="1"/>
              <a:t>Okyanus</a:t>
            </a:r>
            <a:r>
              <a:rPr lang="en-US" sz="1600"/>
              <a:t> skill</a:t>
            </a:r>
          </a:p>
        </p:txBody>
      </p:sp>
      <p:sp>
        <p:nvSpPr>
          <p:cNvPr id="21" name="Hộp Văn bản 7">
            <a:extLst>
              <a:ext uri="{FF2B5EF4-FFF2-40B4-BE49-F238E27FC236}">
                <a16:creationId xmlns:a16="http://schemas.microsoft.com/office/drawing/2014/main" id="{439A3B9D-D7A6-4955-A2BA-29D374FB07FA}"/>
              </a:ext>
            </a:extLst>
          </p:cNvPr>
          <p:cNvSpPr txBox="1"/>
          <p:nvPr/>
        </p:nvSpPr>
        <p:spPr>
          <a:xfrm>
            <a:off x="1727028" y="1680456"/>
            <a:ext cx="69902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Summon a wind explosion in a specific area of effect, dealing damage to all enemies within that affected area</a:t>
            </a:r>
          </a:p>
          <a:p>
            <a:r>
              <a:rPr lang="vi-VN">
                <a:latin typeface="EB Garamond" panose="00000500000000000000" pitchFamily="2" charset="0"/>
                <a:ea typeface="EB Garamond" panose="00000500000000000000" pitchFamily="2" charset="0"/>
              </a:rPr>
              <a:t>Damage Raito: 200 (+80% AD)</a:t>
            </a:r>
          </a:p>
          <a:p>
            <a:endParaRPr lang="vi-VN">
              <a:latin typeface="EB Garamond" panose="00000500000000000000" pitchFamily="2" charset="0"/>
              <a:ea typeface="EB Garamond" panose="00000500000000000000" pitchFamily="2" charset="0"/>
            </a:endParaRPr>
          </a:p>
        </p:txBody>
      </p:sp>
      <p:sp>
        <p:nvSpPr>
          <p:cNvPr id="22" name="Hộp Văn bản 8">
            <a:extLst>
              <a:ext uri="{FF2B5EF4-FFF2-40B4-BE49-F238E27FC236}">
                <a16:creationId xmlns:a16="http://schemas.microsoft.com/office/drawing/2014/main" id="{1D902910-C2CC-4377-9C7F-6F786282D58A}"/>
              </a:ext>
            </a:extLst>
          </p:cNvPr>
          <p:cNvSpPr txBox="1"/>
          <p:nvPr/>
        </p:nvSpPr>
        <p:spPr>
          <a:xfrm>
            <a:off x="358071" y="1111806"/>
            <a:ext cx="200920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1</a:t>
            </a:r>
            <a:r>
              <a:rPr lang="vi-VN" b="1">
                <a:latin typeface="EB Garamond" panose="00000500000000000000" pitchFamily="2" charset="0"/>
                <a:ea typeface="EB Garamond" panose="00000500000000000000" pitchFamily="2" charset="0"/>
              </a:rPr>
              <a:t>.</a:t>
            </a:r>
            <a:r>
              <a:rPr lang="en-US" b="1">
                <a:latin typeface="EB Garamond" panose="00000500000000000000" pitchFamily="2" charset="0"/>
                <a:ea typeface="EB Garamond" panose="00000500000000000000" pitchFamily="2" charset="0"/>
              </a:rPr>
              <a:t> </a:t>
            </a:r>
            <a:r>
              <a:rPr lang="vi-VN" b="1">
                <a:latin typeface="EB Garamond" panose="00000500000000000000" pitchFamily="2" charset="0"/>
                <a:ea typeface="EB Garamond" panose="00000500000000000000" pitchFamily="2" charset="0"/>
              </a:rPr>
              <a:t>Burst</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4" name="Hộp Văn bản 10">
            <a:extLst>
              <a:ext uri="{FF2B5EF4-FFF2-40B4-BE49-F238E27FC236}">
                <a16:creationId xmlns:a16="http://schemas.microsoft.com/office/drawing/2014/main" id="{8D1D014A-BAC3-4407-8669-2EDD498DA52B}"/>
              </a:ext>
            </a:extLst>
          </p:cNvPr>
          <p:cNvSpPr txBox="1"/>
          <p:nvPr/>
        </p:nvSpPr>
        <p:spPr>
          <a:xfrm>
            <a:off x="3642424" y="1106624"/>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5</a:t>
            </a:r>
            <a:r>
              <a:rPr lang="vi-VN">
                <a:latin typeface="EB Garamond" panose="00000500000000000000" pitchFamily="2" charset="0"/>
                <a:ea typeface="EB Garamond" panose="00000500000000000000" pitchFamily="2" charset="0"/>
              </a:rPr>
              <a:t>s</a:t>
            </a:r>
          </a:p>
        </p:txBody>
      </p:sp>
      <p:sp>
        <p:nvSpPr>
          <p:cNvPr id="25" name="Hộp Văn bản 11">
            <a:extLst>
              <a:ext uri="{FF2B5EF4-FFF2-40B4-BE49-F238E27FC236}">
                <a16:creationId xmlns:a16="http://schemas.microsoft.com/office/drawing/2014/main" id="{71F6A23D-E35C-448A-B181-971338DE9273}"/>
              </a:ext>
            </a:extLst>
          </p:cNvPr>
          <p:cNvSpPr txBox="1"/>
          <p:nvPr/>
        </p:nvSpPr>
        <p:spPr>
          <a:xfrm>
            <a:off x="5433377" y="1112227"/>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Range: </a:t>
            </a:r>
            <a:r>
              <a:rPr lang="en-US">
                <a:latin typeface="EB Garamond" panose="00000500000000000000" pitchFamily="2" charset="0"/>
                <a:ea typeface="EB Garamond" panose="00000500000000000000" pitchFamily="2" charset="0"/>
              </a:rPr>
              <a:t>450</a:t>
            </a:r>
            <a:endParaRPr lang="vi-VN" err="1">
              <a:latin typeface="EB Garamond" panose="00000500000000000000" pitchFamily="2" charset="0"/>
              <a:ea typeface="EB Garamond" panose="00000500000000000000" pitchFamily="2" charset="0"/>
            </a:endParaRPr>
          </a:p>
        </p:txBody>
      </p:sp>
      <p:sp>
        <p:nvSpPr>
          <p:cNvPr id="26" name="Hộp Văn bản 12">
            <a:extLst>
              <a:ext uri="{FF2B5EF4-FFF2-40B4-BE49-F238E27FC236}">
                <a16:creationId xmlns:a16="http://schemas.microsoft.com/office/drawing/2014/main" id="{4A1B7B13-1C84-4B62-AC3C-B2DDA7F59EC6}"/>
              </a:ext>
            </a:extLst>
          </p:cNvPr>
          <p:cNvSpPr txBox="1"/>
          <p:nvPr/>
        </p:nvSpPr>
        <p:spPr>
          <a:xfrm>
            <a:off x="1727028" y="3305051"/>
            <a:ext cx="683785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Summon a wind bomb tin a specific area of effect, dealing damage to all enemies within that affected area</a:t>
            </a:r>
          </a:p>
          <a:p>
            <a:r>
              <a:rPr lang="vi-VN">
                <a:latin typeface="EB Garamond" panose="00000500000000000000" pitchFamily="2" charset="0"/>
                <a:ea typeface="EB Garamond" panose="00000500000000000000" pitchFamily="2" charset="0"/>
              </a:rPr>
              <a:t>Damage Raito: 200 (+150% AD).</a:t>
            </a:r>
          </a:p>
        </p:txBody>
      </p:sp>
      <p:sp>
        <p:nvSpPr>
          <p:cNvPr id="27" name="Hộp Văn bản 13">
            <a:extLst>
              <a:ext uri="{FF2B5EF4-FFF2-40B4-BE49-F238E27FC236}">
                <a16:creationId xmlns:a16="http://schemas.microsoft.com/office/drawing/2014/main" id="{37B7596A-E31F-415D-8466-2955599368D9}"/>
              </a:ext>
            </a:extLst>
          </p:cNvPr>
          <p:cNvSpPr txBox="1"/>
          <p:nvPr/>
        </p:nvSpPr>
        <p:spPr>
          <a:xfrm>
            <a:off x="369308" y="2713633"/>
            <a:ext cx="21706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B Garamond" panose="00000500000000000000" pitchFamily="2" charset="0"/>
                <a:ea typeface="EB Garamond" panose="00000500000000000000" pitchFamily="2" charset="0"/>
              </a:rPr>
              <a:t>2</a:t>
            </a:r>
            <a:r>
              <a:rPr lang="vi-VN" b="1">
                <a:latin typeface="EB Garamond" panose="00000500000000000000" pitchFamily="2" charset="0"/>
                <a:ea typeface="EB Garamond" panose="00000500000000000000" pitchFamily="2" charset="0"/>
              </a:rPr>
              <a:t>. Cure</a:t>
            </a:r>
            <a:endParaRPr lang="vi-VN" b="1">
              <a:latin typeface="EB Garamond" panose="00000500000000000000" pitchFamily="2" charset="0"/>
              <a:ea typeface="EB Garamond" panose="00000500000000000000" pitchFamily="2" charset="0"/>
              <a:cs typeface="Arial" panose="020B0604020202020204" pitchFamily="34" charset="0"/>
            </a:endParaRPr>
          </a:p>
        </p:txBody>
      </p:sp>
      <p:sp>
        <p:nvSpPr>
          <p:cNvPr id="29" name="Hộp Văn bản 15">
            <a:extLst>
              <a:ext uri="{FF2B5EF4-FFF2-40B4-BE49-F238E27FC236}">
                <a16:creationId xmlns:a16="http://schemas.microsoft.com/office/drawing/2014/main" id="{A0BC6F1C-F87F-4A26-8BF5-8C46EDC8CCAA}"/>
              </a:ext>
            </a:extLst>
          </p:cNvPr>
          <p:cNvSpPr txBox="1"/>
          <p:nvPr/>
        </p:nvSpPr>
        <p:spPr>
          <a:xfrm>
            <a:off x="3642423" y="2713631"/>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COOLDOWN: </a:t>
            </a:r>
            <a:r>
              <a:rPr lang="en-US">
                <a:latin typeface="EB Garamond" panose="00000500000000000000" pitchFamily="2" charset="0"/>
                <a:ea typeface="EB Garamond" panose="00000500000000000000" pitchFamily="2" charset="0"/>
              </a:rPr>
              <a:t>5</a:t>
            </a:r>
            <a:r>
              <a:rPr lang="vi-VN">
                <a:latin typeface="EB Garamond" panose="00000500000000000000" pitchFamily="2" charset="0"/>
                <a:ea typeface="EB Garamond" panose="00000500000000000000" pitchFamily="2" charset="0"/>
              </a:rPr>
              <a:t>s</a:t>
            </a:r>
          </a:p>
        </p:txBody>
      </p:sp>
      <p:sp>
        <p:nvSpPr>
          <p:cNvPr id="30" name="Hộp Văn bản 16">
            <a:extLst>
              <a:ext uri="{FF2B5EF4-FFF2-40B4-BE49-F238E27FC236}">
                <a16:creationId xmlns:a16="http://schemas.microsoft.com/office/drawing/2014/main" id="{EEEEB179-2CB5-4C04-A042-AD5AECA53CF9}"/>
              </a:ext>
            </a:extLst>
          </p:cNvPr>
          <p:cNvSpPr txBox="1"/>
          <p:nvPr/>
        </p:nvSpPr>
        <p:spPr>
          <a:xfrm>
            <a:off x="5433377" y="2729511"/>
            <a:ext cx="268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EB Garamond" panose="00000500000000000000" pitchFamily="2" charset="0"/>
                <a:ea typeface="EB Garamond" panose="00000500000000000000" pitchFamily="2" charset="0"/>
              </a:rPr>
              <a:t>Range: </a:t>
            </a:r>
            <a:r>
              <a:rPr lang="en-US">
                <a:latin typeface="EB Garamond" panose="00000500000000000000" pitchFamily="2" charset="0"/>
                <a:ea typeface="EB Garamond" panose="00000500000000000000" pitchFamily="2" charset="0"/>
              </a:rPr>
              <a:t>500</a:t>
            </a:r>
            <a:endParaRPr lang="vi-VN" err="1">
              <a:latin typeface="EB Garamond" panose="00000500000000000000" pitchFamily="2" charset="0"/>
              <a:ea typeface="EB Garamond" panose="00000500000000000000" pitchFamily="2" charset="0"/>
            </a:endParaRPr>
          </a:p>
        </p:txBody>
      </p:sp>
      <p:pic>
        <p:nvPicPr>
          <p:cNvPr id="20" name="Hình ảnh 26">
            <a:extLst>
              <a:ext uri="{FF2B5EF4-FFF2-40B4-BE49-F238E27FC236}">
                <a16:creationId xmlns:a16="http://schemas.microsoft.com/office/drawing/2014/main" id="{CDD04939-8D8D-486F-83F8-892948C6C682}"/>
              </a:ext>
            </a:extLst>
          </p:cNvPr>
          <p:cNvPicPr>
            <a:picLocks noChangeAspect="1"/>
          </p:cNvPicPr>
          <p:nvPr/>
        </p:nvPicPr>
        <p:blipFill>
          <a:blip r:embed="rId3"/>
          <a:stretch>
            <a:fillRect/>
          </a:stretch>
        </p:blipFill>
        <p:spPr>
          <a:xfrm>
            <a:off x="394442" y="2929225"/>
            <a:ext cx="1274871" cy="1274871"/>
          </a:xfrm>
          <a:prstGeom prst="rect">
            <a:avLst/>
          </a:prstGeom>
        </p:spPr>
      </p:pic>
      <p:pic>
        <p:nvPicPr>
          <p:cNvPr id="14" name="Hình ảnh 4" descr="A glowing circle with stars&#10;&#10;Description automatically generated">
            <a:extLst>
              <a:ext uri="{FF2B5EF4-FFF2-40B4-BE49-F238E27FC236}">
                <a16:creationId xmlns:a16="http://schemas.microsoft.com/office/drawing/2014/main" id="{5C109444-4C80-4373-A5DC-3822AD138BBB}"/>
              </a:ext>
            </a:extLst>
          </p:cNvPr>
          <p:cNvPicPr>
            <a:picLocks noChangeAspect="1"/>
          </p:cNvPicPr>
          <p:nvPr/>
        </p:nvPicPr>
        <p:blipFill>
          <a:blip r:embed="rId4"/>
          <a:stretch>
            <a:fillRect/>
          </a:stretch>
        </p:blipFill>
        <p:spPr>
          <a:xfrm>
            <a:off x="237716" y="1268439"/>
            <a:ext cx="1572436" cy="1572436"/>
          </a:xfrm>
          <a:prstGeom prst="rect">
            <a:avLst/>
          </a:prstGeom>
        </p:spPr>
      </p:pic>
    </p:spTree>
    <p:extLst>
      <p:ext uri="{BB962C8B-B14F-4D97-AF65-F5344CB8AC3E}">
        <p14:creationId xmlns:p14="http://schemas.microsoft.com/office/powerpoint/2010/main" val="11767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8</a:t>
            </a:fld>
            <a:endParaRPr/>
          </a:p>
        </p:txBody>
      </p:sp>
      <p:sp>
        <p:nvSpPr>
          <p:cNvPr id="4" name="Google Shape;130;p23">
            <a:extLst>
              <a:ext uri="{FF2B5EF4-FFF2-40B4-BE49-F238E27FC236}">
                <a16:creationId xmlns:a16="http://schemas.microsoft.com/office/drawing/2014/main" id="{AC0E4459-4AE4-0B75-9CDF-E64891A42231}"/>
              </a:ext>
            </a:extLst>
          </p:cNvPr>
          <p:cNvSpPr txBox="1">
            <a:spLocks/>
          </p:cNvSpPr>
          <p:nvPr/>
        </p:nvSpPr>
        <p:spPr>
          <a:xfrm>
            <a:off x="498018" y="0"/>
            <a:ext cx="5511000" cy="775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dirty="0"/>
              <a:t>Class diagram</a:t>
            </a:r>
          </a:p>
        </p:txBody>
      </p:sp>
      <p:sp>
        <p:nvSpPr>
          <p:cNvPr id="6" name="Google Shape;130;p23">
            <a:extLst>
              <a:ext uri="{FF2B5EF4-FFF2-40B4-BE49-F238E27FC236}">
                <a16:creationId xmlns:a16="http://schemas.microsoft.com/office/drawing/2014/main" id="{FFBAE32B-2B34-4DC3-6895-724DA66F2440}"/>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dirty="0"/>
              <a:t>Item</a:t>
            </a:r>
          </a:p>
        </p:txBody>
      </p:sp>
      <p:pic>
        <p:nvPicPr>
          <p:cNvPr id="7" name="Picture 6">
            <a:extLst>
              <a:ext uri="{FF2B5EF4-FFF2-40B4-BE49-F238E27FC236}">
                <a16:creationId xmlns:a16="http://schemas.microsoft.com/office/drawing/2014/main" id="{3123A8F9-455F-3C83-5713-4DEBEFFC3E0B}"/>
              </a:ext>
            </a:extLst>
          </p:cNvPr>
          <p:cNvPicPr>
            <a:picLocks noChangeAspect="1"/>
          </p:cNvPicPr>
          <p:nvPr/>
        </p:nvPicPr>
        <p:blipFill>
          <a:blip r:embed="rId3"/>
          <a:stretch>
            <a:fillRect/>
          </a:stretch>
        </p:blipFill>
        <p:spPr>
          <a:xfrm>
            <a:off x="1064405" y="825143"/>
            <a:ext cx="6626666" cy="3971926"/>
          </a:xfrm>
          <a:prstGeom prst="rect">
            <a:avLst/>
          </a:prstGeom>
        </p:spPr>
      </p:pic>
    </p:spTree>
    <p:extLst>
      <p:ext uri="{BB962C8B-B14F-4D97-AF65-F5344CB8AC3E}">
        <p14:creationId xmlns:p14="http://schemas.microsoft.com/office/powerpoint/2010/main" val="17535114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Equipment</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Weapon</a:t>
            </a:r>
          </a:p>
        </p:txBody>
      </p:sp>
      <p:graphicFrame>
        <p:nvGraphicFramePr>
          <p:cNvPr id="17" name="Table 4">
            <a:extLst>
              <a:ext uri="{FF2B5EF4-FFF2-40B4-BE49-F238E27FC236}">
                <a16:creationId xmlns:a16="http://schemas.microsoft.com/office/drawing/2014/main" id="{DB4FE165-E171-4D4A-926B-6F4C5607FB7E}"/>
              </a:ext>
            </a:extLst>
          </p:cNvPr>
          <p:cNvGraphicFramePr>
            <a:graphicFrameLocks noGrp="1"/>
          </p:cNvGraphicFramePr>
          <p:nvPr>
            <p:extLst>
              <p:ext uri="{D42A27DB-BD31-4B8C-83A1-F6EECF244321}">
                <p14:modId xmlns:p14="http://schemas.microsoft.com/office/powerpoint/2010/main" val="1110327828"/>
              </p:ext>
            </p:extLst>
          </p:nvPr>
        </p:nvGraphicFramePr>
        <p:xfrm>
          <a:off x="405029" y="775500"/>
          <a:ext cx="8333942" cy="3958405"/>
        </p:xfrm>
        <a:graphic>
          <a:graphicData uri="http://schemas.openxmlformats.org/drawingml/2006/table">
            <a:tbl>
              <a:tblPr firstRow="1" bandRow="1">
                <a:tableStyleId>{073A0DAA-6AF3-43AB-8588-CEC1D06C72B9}</a:tableStyleId>
              </a:tblPr>
              <a:tblGrid>
                <a:gridCol w="715942">
                  <a:extLst>
                    <a:ext uri="{9D8B030D-6E8A-4147-A177-3AD203B41FA5}">
                      <a16:colId xmlns:a16="http://schemas.microsoft.com/office/drawing/2014/main" val="3199670408"/>
                    </a:ext>
                  </a:extLst>
                </a:gridCol>
                <a:gridCol w="755753">
                  <a:extLst>
                    <a:ext uri="{9D8B030D-6E8A-4147-A177-3AD203B41FA5}">
                      <a16:colId xmlns:a16="http://schemas.microsoft.com/office/drawing/2014/main" val="1652239395"/>
                    </a:ext>
                  </a:extLst>
                </a:gridCol>
                <a:gridCol w="906905">
                  <a:extLst>
                    <a:ext uri="{9D8B030D-6E8A-4147-A177-3AD203B41FA5}">
                      <a16:colId xmlns:a16="http://schemas.microsoft.com/office/drawing/2014/main" val="1623748173"/>
                    </a:ext>
                  </a:extLst>
                </a:gridCol>
                <a:gridCol w="1559876">
                  <a:extLst>
                    <a:ext uri="{9D8B030D-6E8A-4147-A177-3AD203B41FA5}">
                      <a16:colId xmlns:a16="http://schemas.microsoft.com/office/drawing/2014/main" val="1284893238"/>
                    </a:ext>
                  </a:extLst>
                </a:gridCol>
                <a:gridCol w="1366403">
                  <a:extLst>
                    <a:ext uri="{9D8B030D-6E8A-4147-A177-3AD203B41FA5}">
                      <a16:colId xmlns:a16="http://schemas.microsoft.com/office/drawing/2014/main" val="2181600203"/>
                    </a:ext>
                  </a:extLst>
                </a:gridCol>
                <a:gridCol w="1457094">
                  <a:extLst>
                    <a:ext uri="{9D8B030D-6E8A-4147-A177-3AD203B41FA5}">
                      <a16:colId xmlns:a16="http://schemas.microsoft.com/office/drawing/2014/main" val="1216362511"/>
                    </a:ext>
                  </a:extLst>
                </a:gridCol>
                <a:gridCol w="1571969">
                  <a:extLst>
                    <a:ext uri="{9D8B030D-6E8A-4147-A177-3AD203B41FA5}">
                      <a16:colId xmlns:a16="http://schemas.microsoft.com/office/drawing/2014/main" val="686512617"/>
                    </a:ext>
                  </a:extLst>
                </a:gridCol>
              </a:tblGrid>
              <a:tr h="231764">
                <a:tc>
                  <a:txBody>
                    <a:bodyPr/>
                    <a:lstStyle/>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   Name</a:t>
                      </a:r>
                    </a:p>
                  </a:txBody>
                  <a:tcPr/>
                </a:tc>
                <a:tc>
                  <a:txBody>
                    <a:bodyPr/>
                    <a:lstStyle/>
                    <a:p>
                      <a:r>
                        <a:rPr lang="en-US" sz="1000">
                          <a:latin typeface="EB Garamond" panose="00000500000000000000" pitchFamily="2" charset="0"/>
                          <a:ea typeface="EB Garamond" panose="00000500000000000000" pitchFamily="2" charset="0"/>
                        </a:rPr>
                        <a:t>   Type</a:t>
                      </a:r>
                    </a:p>
                  </a:txBody>
                  <a:tcPr/>
                </a:tc>
                <a:tc>
                  <a:txBody>
                    <a:bodyPr/>
                    <a:lstStyle/>
                    <a:p>
                      <a:r>
                        <a:rPr lang="en-US" sz="1000">
                          <a:latin typeface="EB Garamond" panose="00000500000000000000" pitchFamily="2" charset="0"/>
                          <a:ea typeface="EB Garamond" panose="00000500000000000000" pitchFamily="2" charset="0"/>
                        </a:rPr>
                        <a:t>Level 1</a:t>
                      </a:r>
                    </a:p>
                  </a:txBody>
                  <a:tcPr/>
                </a:tc>
                <a:tc>
                  <a:txBody>
                    <a:bodyPr/>
                    <a:lstStyle/>
                    <a:p>
                      <a:r>
                        <a:rPr lang="en-US" sz="1000">
                          <a:latin typeface="EB Garamond" panose="00000500000000000000" pitchFamily="2" charset="0"/>
                          <a:ea typeface="EB Garamond" panose="00000500000000000000" pitchFamily="2" charset="0"/>
                        </a:rPr>
                        <a:t>Level 2</a:t>
                      </a:r>
                    </a:p>
                  </a:txBody>
                  <a:tcPr/>
                </a:tc>
                <a:tc>
                  <a:txBody>
                    <a:bodyPr/>
                    <a:lstStyle/>
                    <a:p>
                      <a:r>
                        <a:rPr lang="en-US" sz="1000">
                          <a:latin typeface="EB Garamond" panose="00000500000000000000" pitchFamily="2" charset="0"/>
                          <a:ea typeface="EB Garamond" panose="00000500000000000000" pitchFamily="2" charset="0"/>
                        </a:rPr>
                        <a:t>Level 3</a:t>
                      </a:r>
                    </a:p>
                  </a:txBody>
                  <a:tcPr/>
                </a:tc>
                <a:tc>
                  <a:txBody>
                    <a:bodyPr/>
                    <a:lstStyle/>
                    <a:p>
                      <a:r>
                        <a:rPr lang="en-US" sz="1000">
                          <a:latin typeface="EB Garamond" panose="00000500000000000000" pitchFamily="2" charset="0"/>
                          <a:ea typeface="EB Garamond" panose="00000500000000000000" pitchFamily="2" charset="0"/>
                        </a:rPr>
                        <a:t>Level 4</a:t>
                      </a:r>
                    </a:p>
                  </a:txBody>
                  <a:tcPr/>
                </a:tc>
                <a:extLst>
                  <a:ext uri="{0D108BD9-81ED-4DB2-BD59-A6C34878D82A}">
                    <a16:rowId xmlns:a16="http://schemas.microsoft.com/office/drawing/2014/main" val="4143146160"/>
                  </a:ext>
                </a:extLst>
              </a:tr>
              <a:tr h="742913">
                <a:tc>
                  <a:txBody>
                    <a:bodyPr/>
                    <a:lstStyle/>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Chipped Sword</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standard</a:t>
                      </a: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20</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5</a:t>
                      </a:r>
                    </a:p>
                    <a:p>
                      <a:r>
                        <a:rPr lang="en-US" sz="1000">
                          <a:latin typeface="EB Garamond" panose="00000500000000000000" pitchFamily="2" charset="0"/>
                          <a:ea typeface="EB Garamond" panose="00000500000000000000" pitchFamily="2" charset="0"/>
                        </a:rPr>
                        <a:t>MP: 50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30</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7.5</a:t>
                      </a:r>
                    </a:p>
                    <a:p>
                      <a:r>
                        <a:rPr lang="en-US" sz="1000">
                          <a:latin typeface="EB Garamond" panose="00000500000000000000" pitchFamily="2" charset="0"/>
                          <a:ea typeface="EB Garamond" panose="00000500000000000000" pitchFamily="2" charset="0"/>
                        </a:rPr>
                        <a:t>MP: 75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45</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11.5</a:t>
                      </a:r>
                    </a:p>
                    <a:p>
                      <a:r>
                        <a:rPr lang="en-US" sz="1000">
                          <a:latin typeface="EB Garamond" panose="00000500000000000000" pitchFamily="2" charset="0"/>
                          <a:ea typeface="EB Garamond" panose="00000500000000000000" pitchFamily="2" charset="0"/>
                        </a:rPr>
                        <a:t>MP: 112.5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67.5</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17.25</a:t>
                      </a:r>
                    </a:p>
                    <a:p>
                      <a:r>
                        <a:rPr lang="en-US" sz="1000">
                          <a:latin typeface="EB Garamond" panose="00000500000000000000" pitchFamily="2" charset="0"/>
                          <a:ea typeface="EB Garamond" panose="00000500000000000000" pitchFamily="2" charset="0"/>
                        </a:rPr>
                        <a:t>MP: 168.75</a:t>
                      </a:r>
                    </a:p>
                  </a:txBody>
                  <a:tcPr/>
                </a:tc>
                <a:extLst>
                  <a:ext uri="{0D108BD9-81ED-4DB2-BD59-A6C34878D82A}">
                    <a16:rowId xmlns:a16="http://schemas.microsoft.com/office/drawing/2014/main" val="2306766366"/>
                  </a:ext>
                </a:extLst>
              </a:tr>
              <a:tr h="742913">
                <a:tc>
                  <a:txBody>
                    <a:bodyPr/>
                    <a:lstStyle/>
                    <a:p>
                      <a:endParaRPr lang="en-US" sz="1000">
                        <a:latin typeface="EB Garamond" panose="00000500000000000000" pitchFamily="2" charset="0"/>
                        <a:ea typeface="EB Garamond"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latin typeface="EB Garamond" panose="00000500000000000000" pitchFamily="2" charset="0"/>
                        <a:ea typeface="EB Garamond"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EB Garamond" panose="00000500000000000000" pitchFamily="2" charset="0"/>
                          <a:ea typeface="EB Garamond" panose="00000500000000000000" pitchFamily="2" charset="0"/>
                        </a:rPr>
                        <a:t>Long Sword</a:t>
                      </a:r>
                    </a:p>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enhanced</a:t>
                      </a: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30</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20</a:t>
                      </a:r>
                    </a:p>
                    <a:p>
                      <a:r>
                        <a:rPr lang="en-US" sz="1000">
                          <a:latin typeface="EB Garamond" panose="00000500000000000000" pitchFamily="2" charset="0"/>
                          <a:ea typeface="EB Garamond" panose="00000500000000000000" pitchFamily="2" charset="0"/>
                        </a:rPr>
                        <a:t>MP: 80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45</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30</a:t>
                      </a:r>
                    </a:p>
                    <a:p>
                      <a:r>
                        <a:rPr lang="en-US" sz="1000">
                          <a:latin typeface="EB Garamond" panose="00000500000000000000" pitchFamily="2" charset="0"/>
                          <a:ea typeface="EB Garamond" panose="00000500000000000000" pitchFamily="2" charset="0"/>
                        </a:rPr>
                        <a:t>MP: 120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67.5</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45</a:t>
                      </a:r>
                    </a:p>
                    <a:p>
                      <a:r>
                        <a:rPr lang="en-US" sz="1000">
                          <a:latin typeface="EB Garamond" panose="00000500000000000000" pitchFamily="2" charset="0"/>
                          <a:ea typeface="EB Garamond" panose="00000500000000000000" pitchFamily="2" charset="0"/>
                        </a:rPr>
                        <a:t>MP: 180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101.25</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67.5</a:t>
                      </a:r>
                    </a:p>
                    <a:p>
                      <a:r>
                        <a:rPr lang="en-US" sz="1000">
                          <a:latin typeface="EB Garamond" panose="00000500000000000000" pitchFamily="2" charset="0"/>
                          <a:ea typeface="EB Garamond" panose="00000500000000000000" pitchFamily="2" charset="0"/>
                        </a:rPr>
                        <a:t>MP: 270</a:t>
                      </a:r>
                    </a:p>
                    <a:p>
                      <a:endParaRPr lang="en-US" sz="1000">
                        <a:latin typeface="EB Garamond" panose="00000500000000000000" pitchFamily="2" charset="0"/>
                        <a:ea typeface="EB Garamond" panose="00000500000000000000" pitchFamily="2" charset="0"/>
                      </a:endParaRPr>
                    </a:p>
                  </a:txBody>
                  <a:tcPr/>
                </a:tc>
                <a:extLst>
                  <a:ext uri="{0D108BD9-81ED-4DB2-BD59-A6C34878D82A}">
                    <a16:rowId xmlns:a16="http://schemas.microsoft.com/office/drawing/2014/main" val="3634645889"/>
                  </a:ext>
                </a:extLst>
              </a:tr>
              <a:tr h="742913">
                <a:tc>
                  <a:txBody>
                    <a:bodyPr/>
                    <a:lstStyle/>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Hunter’s Sword</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enhanced</a:t>
                      </a: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30</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50</a:t>
                      </a:r>
                    </a:p>
                    <a:p>
                      <a:r>
                        <a:rPr lang="en-US" sz="1000">
                          <a:latin typeface="EB Garamond" panose="00000500000000000000" pitchFamily="2" charset="0"/>
                          <a:ea typeface="EB Garamond" panose="00000500000000000000" pitchFamily="2" charset="0"/>
                        </a:rPr>
                        <a:t>MP: 120</a:t>
                      </a:r>
                    </a:p>
                    <a:p>
                      <a:endParaRPr lang="en-US" sz="1000">
                        <a:latin typeface="EB Garamond" panose="00000500000000000000" pitchFamily="2" charset="0"/>
                        <a:ea typeface="EB Garamond"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45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75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EB Garamond" panose="00000500000000000000" pitchFamily="2" charset="0"/>
                          <a:ea typeface="EB Garamond" panose="00000500000000000000" pitchFamily="2" charset="0"/>
                        </a:rPr>
                        <a:t>MP: 180</a:t>
                      </a:r>
                    </a:p>
                    <a:p>
                      <a:endParaRPr lang="en-US" sz="1000">
                        <a:latin typeface="EB Garamond" panose="00000500000000000000" pitchFamily="2" charset="0"/>
                        <a:ea typeface="EB Garamond"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67.5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112.5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EB Garamond" panose="00000500000000000000" pitchFamily="2" charset="0"/>
                          <a:ea typeface="EB Garamond" panose="00000500000000000000" pitchFamily="2" charset="0"/>
                        </a:rPr>
                        <a:t>MP: 270</a:t>
                      </a:r>
                    </a:p>
                    <a:p>
                      <a:endParaRPr lang="en-US" sz="1000">
                        <a:latin typeface="EB Garamond" panose="00000500000000000000" pitchFamily="2" charset="0"/>
                        <a:ea typeface="EB Garamond"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101.25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168.75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EB Garamond" panose="00000500000000000000" pitchFamily="2" charset="0"/>
                          <a:ea typeface="EB Garamond" panose="00000500000000000000" pitchFamily="2" charset="0"/>
                        </a:rPr>
                        <a:t>MP: 405</a:t>
                      </a:r>
                    </a:p>
                    <a:p>
                      <a:endParaRPr lang="en-US" sz="1000">
                        <a:latin typeface="EB Garamond" panose="00000500000000000000" pitchFamily="2" charset="0"/>
                        <a:ea typeface="EB Garamond" panose="00000500000000000000" pitchFamily="2" charset="0"/>
                      </a:endParaRPr>
                    </a:p>
                  </a:txBody>
                  <a:tcPr/>
                </a:tc>
                <a:extLst>
                  <a:ext uri="{0D108BD9-81ED-4DB2-BD59-A6C34878D82A}">
                    <a16:rowId xmlns:a16="http://schemas.microsoft.com/office/drawing/2014/main" val="2212053015"/>
                  </a:ext>
                </a:extLst>
              </a:tr>
              <a:tr h="742913">
                <a:tc>
                  <a:txBody>
                    <a:bodyPr/>
                    <a:lstStyle/>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Sword Of Knight</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rare</a:t>
                      </a: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80</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105</a:t>
                      </a:r>
                    </a:p>
                    <a:p>
                      <a:r>
                        <a:rPr lang="en-US" sz="1000">
                          <a:latin typeface="EB Garamond" panose="00000500000000000000" pitchFamily="2" charset="0"/>
                          <a:ea typeface="EB Garamond" panose="00000500000000000000" pitchFamily="2" charset="0"/>
                        </a:rPr>
                        <a:t>MP: 160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120</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157.5</a:t>
                      </a:r>
                    </a:p>
                    <a:p>
                      <a:r>
                        <a:rPr lang="en-US" sz="1000">
                          <a:latin typeface="EB Garamond" panose="00000500000000000000" pitchFamily="2" charset="0"/>
                          <a:ea typeface="EB Garamond" panose="00000500000000000000" pitchFamily="2" charset="0"/>
                        </a:rPr>
                        <a:t>MP: 240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180</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236.25</a:t>
                      </a:r>
                    </a:p>
                    <a:p>
                      <a:r>
                        <a:rPr lang="en-US" sz="1000">
                          <a:latin typeface="EB Garamond" panose="00000500000000000000" pitchFamily="2" charset="0"/>
                          <a:ea typeface="EB Garamond" panose="00000500000000000000" pitchFamily="2" charset="0"/>
                        </a:rPr>
                        <a:t>MP: 360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270</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354.37</a:t>
                      </a:r>
                    </a:p>
                    <a:p>
                      <a:r>
                        <a:rPr lang="en-US" sz="1000">
                          <a:latin typeface="EB Garamond" panose="00000500000000000000" pitchFamily="2" charset="0"/>
                          <a:ea typeface="EB Garamond" panose="00000500000000000000" pitchFamily="2" charset="0"/>
                        </a:rPr>
                        <a:t>MP: 540</a:t>
                      </a:r>
                    </a:p>
                    <a:p>
                      <a:endParaRPr lang="en-US" sz="1000">
                        <a:latin typeface="EB Garamond" panose="00000500000000000000" pitchFamily="2" charset="0"/>
                        <a:ea typeface="EB Garamond" panose="00000500000000000000" pitchFamily="2" charset="0"/>
                      </a:endParaRPr>
                    </a:p>
                  </a:txBody>
                  <a:tcPr/>
                </a:tc>
                <a:extLst>
                  <a:ext uri="{0D108BD9-81ED-4DB2-BD59-A6C34878D82A}">
                    <a16:rowId xmlns:a16="http://schemas.microsoft.com/office/drawing/2014/main" val="134721707"/>
                  </a:ext>
                </a:extLst>
              </a:tr>
              <a:tr h="742913">
                <a:tc>
                  <a:txBody>
                    <a:bodyPr/>
                    <a:lstStyle/>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Soul Slayer Sword</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legendary</a:t>
                      </a: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180</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200</a:t>
                      </a:r>
                    </a:p>
                    <a:p>
                      <a:r>
                        <a:rPr lang="en-US" sz="1000">
                          <a:latin typeface="EB Garamond" panose="00000500000000000000" pitchFamily="2" charset="0"/>
                          <a:ea typeface="EB Garamond" panose="00000500000000000000" pitchFamily="2" charset="0"/>
                        </a:rPr>
                        <a:t>MP: 300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270</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300</a:t>
                      </a:r>
                    </a:p>
                    <a:p>
                      <a:r>
                        <a:rPr lang="en-US" sz="1000">
                          <a:latin typeface="EB Garamond" panose="00000500000000000000" pitchFamily="2" charset="0"/>
                          <a:ea typeface="EB Garamond" panose="00000500000000000000" pitchFamily="2" charset="0"/>
                        </a:rPr>
                        <a:t>MP: 450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405</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450</a:t>
                      </a:r>
                    </a:p>
                    <a:p>
                      <a:r>
                        <a:rPr lang="en-US" sz="1000">
                          <a:latin typeface="EB Garamond" panose="00000500000000000000" pitchFamily="2" charset="0"/>
                          <a:ea typeface="EB Garamond" panose="00000500000000000000" pitchFamily="2" charset="0"/>
                        </a:rPr>
                        <a:t>MP: 675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AttackDamage</a:t>
                      </a:r>
                      <a:r>
                        <a:rPr lang="en-US" sz="1000">
                          <a:latin typeface="EB Garamond" panose="00000500000000000000" pitchFamily="2" charset="0"/>
                          <a:ea typeface="EB Garamond" panose="00000500000000000000" pitchFamily="2" charset="0"/>
                        </a:rPr>
                        <a:t>: 607.5</a:t>
                      </a:r>
                    </a:p>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675</a:t>
                      </a:r>
                    </a:p>
                    <a:p>
                      <a:r>
                        <a:rPr lang="en-US" sz="1000">
                          <a:latin typeface="EB Garamond" panose="00000500000000000000" pitchFamily="2" charset="0"/>
                          <a:ea typeface="EB Garamond" panose="00000500000000000000" pitchFamily="2" charset="0"/>
                        </a:rPr>
                        <a:t>MP: 1012.5</a:t>
                      </a:r>
                    </a:p>
                    <a:p>
                      <a:endParaRPr lang="en-US" sz="1000">
                        <a:latin typeface="EB Garamond" panose="00000500000000000000" pitchFamily="2" charset="0"/>
                        <a:ea typeface="EB Garamond" panose="00000500000000000000" pitchFamily="2" charset="0"/>
                      </a:endParaRPr>
                    </a:p>
                  </a:txBody>
                  <a:tcPr/>
                </a:tc>
                <a:extLst>
                  <a:ext uri="{0D108BD9-81ED-4DB2-BD59-A6C34878D82A}">
                    <a16:rowId xmlns:a16="http://schemas.microsoft.com/office/drawing/2014/main" val="914260765"/>
                  </a:ext>
                </a:extLst>
              </a:tr>
            </a:tbl>
          </a:graphicData>
        </a:graphic>
      </p:graphicFrame>
      <p:pic>
        <p:nvPicPr>
          <p:cNvPr id="18" name="Picture 17">
            <a:extLst>
              <a:ext uri="{FF2B5EF4-FFF2-40B4-BE49-F238E27FC236}">
                <a16:creationId xmlns:a16="http://schemas.microsoft.com/office/drawing/2014/main" id="{5E99A5F2-4B42-49EC-924E-2EC4810D7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44" y="1128184"/>
            <a:ext cx="448724" cy="448724"/>
          </a:xfrm>
          <a:prstGeom prst="rect">
            <a:avLst/>
          </a:prstGeom>
        </p:spPr>
      </p:pic>
      <p:pic>
        <p:nvPicPr>
          <p:cNvPr id="19" name="Picture 18">
            <a:extLst>
              <a:ext uri="{FF2B5EF4-FFF2-40B4-BE49-F238E27FC236}">
                <a16:creationId xmlns:a16="http://schemas.microsoft.com/office/drawing/2014/main" id="{88EB970C-D522-434B-A86A-FAD12E43C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30" y="1929592"/>
            <a:ext cx="448724" cy="448724"/>
          </a:xfrm>
          <a:prstGeom prst="rect">
            <a:avLst/>
          </a:prstGeom>
        </p:spPr>
      </p:pic>
      <p:pic>
        <p:nvPicPr>
          <p:cNvPr id="23" name="Picture 22">
            <a:extLst>
              <a:ext uri="{FF2B5EF4-FFF2-40B4-BE49-F238E27FC236}">
                <a16:creationId xmlns:a16="http://schemas.microsoft.com/office/drawing/2014/main" id="{90FC63A4-EDEC-4C17-A635-36BCEA6815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017" y="2622073"/>
            <a:ext cx="448724" cy="448724"/>
          </a:xfrm>
          <a:prstGeom prst="rect">
            <a:avLst/>
          </a:prstGeom>
        </p:spPr>
      </p:pic>
      <p:pic>
        <p:nvPicPr>
          <p:cNvPr id="28" name="Picture 27">
            <a:extLst>
              <a:ext uri="{FF2B5EF4-FFF2-40B4-BE49-F238E27FC236}">
                <a16:creationId xmlns:a16="http://schemas.microsoft.com/office/drawing/2014/main" id="{A2D51512-EDD9-4F52-A612-FE22477120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017" y="3360104"/>
            <a:ext cx="451496" cy="451496"/>
          </a:xfrm>
          <a:prstGeom prst="rect">
            <a:avLst/>
          </a:prstGeom>
        </p:spPr>
      </p:pic>
      <p:pic>
        <p:nvPicPr>
          <p:cNvPr id="31" name="Picture 30">
            <a:extLst>
              <a:ext uri="{FF2B5EF4-FFF2-40B4-BE49-F238E27FC236}">
                <a16:creationId xmlns:a16="http://schemas.microsoft.com/office/drawing/2014/main" id="{1F948A39-6736-404C-8752-F70635EE25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478" y="4115962"/>
            <a:ext cx="385427" cy="385427"/>
          </a:xfrm>
          <a:prstGeom prst="rect">
            <a:avLst/>
          </a:prstGeom>
        </p:spPr>
      </p:pic>
    </p:spTree>
    <p:extLst>
      <p:ext uri="{BB962C8B-B14F-4D97-AF65-F5344CB8AC3E}">
        <p14:creationId xmlns:p14="http://schemas.microsoft.com/office/powerpoint/2010/main" val="165136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Equipment</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Armor</a:t>
            </a:r>
          </a:p>
        </p:txBody>
      </p:sp>
      <p:graphicFrame>
        <p:nvGraphicFramePr>
          <p:cNvPr id="10" name="Table 4">
            <a:extLst>
              <a:ext uri="{FF2B5EF4-FFF2-40B4-BE49-F238E27FC236}">
                <a16:creationId xmlns:a16="http://schemas.microsoft.com/office/drawing/2014/main" id="{7423190F-27B1-4E9E-97E8-AE69F9B6C74E}"/>
              </a:ext>
            </a:extLst>
          </p:cNvPr>
          <p:cNvGraphicFramePr>
            <a:graphicFrameLocks noGrp="1"/>
          </p:cNvGraphicFramePr>
          <p:nvPr>
            <p:extLst>
              <p:ext uri="{D42A27DB-BD31-4B8C-83A1-F6EECF244321}">
                <p14:modId xmlns:p14="http://schemas.microsoft.com/office/powerpoint/2010/main" val="3879519595"/>
              </p:ext>
            </p:extLst>
          </p:nvPr>
        </p:nvGraphicFramePr>
        <p:xfrm>
          <a:off x="355600" y="1053743"/>
          <a:ext cx="8356312" cy="3064052"/>
        </p:xfrm>
        <a:graphic>
          <a:graphicData uri="http://schemas.openxmlformats.org/drawingml/2006/table">
            <a:tbl>
              <a:tblPr firstRow="1" bandRow="1">
                <a:tableStyleId>{073A0DAA-6AF3-43AB-8588-CEC1D06C72B9}</a:tableStyleId>
              </a:tblPr>
              <a:tblGrid>
                <a:gridCol w="568960">
                  <a:extLst>
                    <a:ext uri="{9D8B030D-6E8A-4147-A177-3AD203B41FA5}">
                      <a16:colId xmlns:a16="http://schemas.microsoft.com/office/drawing/2014/main" val="3199670408"/>
                    </a:ext>
                  </a:extLst>
                </a:gridCol>
                <a:gridCol w="1198880">
                  <a:extLst>
                    <a:ext uri="{9D8B030D-6E8A-4147-A177-3AD203B41FA5}">
                      <a16:colId xmlns:a16="http://schemas.microsoft.com/office/drawing/2014/main" val="1652239395"/>
                    </a:ext>
                  </a:extLst>
                </a:gridCol>
                <a:gridCol w="1168400">
                  <a:extLst>
                    <a:ext uri="{9D8B030D-6E8A-4147-A177-3AD203B41FA5}">
                      <a16:colId xmlns:a16="http://schemas.microsoft.com/office/drawing/2014/main" val="1623748173"/>
                    </a:ext>
                  </a:extLst>
                </a:gridCol>
                <a:gridCol w="1524000">
                  <a:extLst>
                    <a:ext uri="{9D8B030D-6E8A-4147-A177-3AD203B41FA5}">
                      <a16:colId xmlns:a16="http://schemas.microsoft.com/office/drawing/2014/main" val="1284893238"/>
                    </a:ext>
                  </a:extLst>
                </a:gridCol>
                <a:gridCol w="1239520">
                  <a:extLst>
                    <a:ext uri="{9D8B030D-6E8A-4147-A177-3AD203B41FA5}">
                      <a16:colId xmlns:a16="http://schemas.microsoft.com/office/drawing/2014/main" val="2181600203"/>
                    </a:ext>
                  </a:extLst>
                </a:gridCol>
                <a:gridCol w="1320800">
                  <a:extLst>
                    <a:ext uri="{9D8B030D-6E8A-4147-A177-3AD203B41FA5}">
                      <a16:colId xmlns:a16="http://schemas.microsoft.com/office/drawing/2014/main" val="1216362511"/>
                    </a:ext>
                  </a:extLst>
                </a:gridCol>
                <a:gridCol w="1335752">
                  <a:extLst>
                    <a:ext uri="{9D8B030D-6E8A-4147-A177-3AD203B41FA5}">
                      <a16:colId xmlns:a16="http://schemas.microsoft.com/office/drawing/2014/main" val="686512617"/>
                    </a:ext>
                  </a:extLst>
                </a:gridCol>
              </a:tblGrid>
              <a:tr h="243499">
                <a:tc>
                  <a:txBody>
                    <a:bodyPr/>
                    <a:lstStyle/>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   Name</a:t>
                      </a:r>
                    </a:p>
                  </a:txBody>
                  <a:tcPr/>
                </a:tc>
                <a:tc>
                  <a:txBody>
                    <a:bodyPr/>
                    <a:lstStyle/>
                    <a:p>
                      <a:r>
                        <a:rPr lang="en-US" sz="1000">
                          <a:latin typeface="EB Garamond" panose="00000500000000000000" pitchFamily="2" charset="0"/>
                          <a:ea typeface="EB Garamond" panose="00000500000000000000" pitchFamily="2" charset="0"/>
                        </a:rPr>
                        <a:t>   Type</a:t>
                      </a:r>
                    </a:p>
                  </a:txBody>
                  <a:tcPr/>
                </a:tc>
                <a:tc>
                  <a:txBody>
                    <a:bodyPr/>
                    <a:lstStyle/>
                    <a:p>
                      <a:r>
                        <a:rPr lang="en-US" sz="1000">
                          <a:latin typeface="EB Garamond" panose="00000500000000000000" pitchFamily="2" charset="0"/>
                          <a:ea typeface="EB Garamond" panose="00000500000000000000" pitchFamily="2" charset="0"/>
                        </a:rPr>
                        <a:t>Level 1</a:t>
                      </a:r>
                    </a:p>
                  </a:txBody>
                  <a:tcPr/>
                </a:tc>
                <a:tc>
                  <a:txBody>
                    <a:bodyPr/>
                    <a:lstStyle/>
                    <a:p>
                      <a:r>
                        <a:rPr lang="en-US" sz="1000">
                          <a:latin typeface="EB Garamond" panose="00000500000000000000" pitchFamily="2" charset="0"/>
                          <a:ea typeface="EB Garamond" panose="00000500000000000000" pitchFamily="2" charset="0"/>
                        </a:rPr>
                        <a:t>Level 2</a:t>
                      </a:r>
                    </a:p>
                  </a:txBody>
                  <a:tcPr/>
                </a:tc>
                <a:tc>
                  <a:txBody>
                    <a:bodyPr/>
                    <a:lstStyle/>
                    <a:p>
                      <a:r>
                        <a:rPr lang="en-US" sz="1000">
                          <a:latin typeface="EB Garamond" panose="00000500000000000000" pitchFamily="2" charset="0"/>
                          <a:ea typeface="EB Garamond" panose="00000500000000000000" pitchFamily="2" charset="0"/>
                        </a:rPr>
                        <a:t>Level 3</a:t>
                      </a:r>
                    </a:p>
                  </a:txBody>
                  <a:tcPr/>
                </a:tc>
                <a:tc>
                  <a:txBody>
                    <a:bodyPr/>
                    <a:lstStyle/>
                    <a:p>
                      <a:r>
                        <a:rPr lang="en-US" sz="1000">
                          <a:latin typeface="EB Garamond" panose="00000500000000000000" pitchFamily="2" charset="0"/>
                          <a:ea typeface="EB Garamond" panose="00000500000000000000" pitchFamily="2" charset="0"/>
                        </a:rPr>
                        <a:t>Level 4</a:t>
                      </a:r>
                    </a:p>
                  </a:txBody>
                  <a:tcPr/>
                </a:tc>
                <a:extLst>
                  <a:ext uri="{0D108BD9-81ED-4DB2-BD59-A6C34878D82A}">
                    <a16:rowId xmlns:a16="http://schemas.microsoft.com/office/drawing/2014/main" val="4143146160"/>
                  </a:ext>
                </a:extLst>
              </a:tr>
              <a:tr h="705053">
                <a:tc>
                  <a:txBody>
                    <a:bodyPr/>
                    <a:lstStyle/>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Chipped Armor</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standard</a:t>
                      </a:r>
                    </a:p>
                  </a:txBody>
                  <a:tcPr/>
                </a:tc>
                <a:tc>
                  <a:txBody>
                    <a:bodyPr/>
                    <a:lstStyle/>
                    <a:p>
                      <a:r>
                        <a:rPr lang="en-US" sz="1000">
                          <a:latin typeface="EB Garamond" panose="00000500000000000000" pitchFamily="2" charset="0"/>
                          <a:ea typeface="EB Garamond" panose="00000500000000000000" pitchFamily="2" charset="0"/>
                        </a:rPr>
                        <a:t>Armor: 20</a:t>
                      </a:r>
                    </a:p>
                  </a:txBody>
                  <a:tcPr/>
                </a:tc>
                <a:tc>
                  <a:txBody>
                    <a:bodyPr/>
                    <a:lstStyle/>
                    <a:p>
                      <a:r>
                        <a:rPr lang="en-US" sz="1000">
                          <a:latin typeface="EB Garamond" panose="00000500000000000000" pitchFamily="2" charset="0"/>
                          <a:ea typeface="EB Garamond" panose="00000500000000000000" pitchFamily="2" charset="0"/>
                        </a:rPr>
                        <a:t>Armor: 30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45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67.5</a:t>
                      </a:r>
                    </a:p>
                  </a:txBody>
                  <a:tcPr/>
                </a:tc>
                <a:extLst>
                  <a:ext uri="{0D108BD9-81ED-4DB2-BD59-A6C34878D82A}">
                    <a16:rowId xmlns:a16="http://schemas.microsoft.com/office/drawing/2014/main" val="2306766366"/>
                  </a:ext>
                </a:extLst>
              </a:tr>
              <a:tr h="705053">
                <a:tc>
                  <a:txBody>
                    <a:bodyPr/>
                    <a:lstStyle/>
                    <a:p>
                      <a:endParaRPr lang="en-US" sz="1000">
                        <a:latin typeface="EB Garamond" panose="00000500000000000000" pitchFamily="2" charset="0"/>
                        <a:ea typeface="EB Garamond"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Hunter’s Armor</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enhanced</a:t>
                      </a:r>
                    </a:p>
                  </a:txBody>
                  <a:tcPr/>
                </a:tc>
                <a:tc>
                  <a:txBody>
                    <a:bodyPr/>
                    <a:lstStyle/>
                    <a:p>
                      <a:r>
                        <a:rPr lang="en-US" sz="1000">
                          <a:latin typeface="EB Garamond" panose="00000500000000000000" pitchFamily="2" charset="0"/>
                          <a:ea typeface="EB Garamond" panose="00000500000000000000" pitchFamily="2" charset="0"/>
                        </a:rPr>
                        <a:t>Armor: 40</a:t>
                      </a:r>
                    </a:p>
                  </a:txBody>
                  <a:tcPr/>
                </a:tc>
                <a:tc>
                  <a:txBody>
                    <a:bodyPr/>
                    <a:lstStyle/>
                    <a:p>
                      <a:r>
                        <a:rPr lang="en-US" sz="1000">
                          <a:latin typeface="EB Garamond" panose="00000500000000000000" pitchFamily="2" charset="0"/>
                          <a:ea typeface="EB Garamond" panose="00000500000000000000" pitchFamily="2" charset="0"/>
                        </a:rPr>
                        <a:t>Armor: 60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90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135</a:t>
                      </a:r>
                    </a:p>
                    <a:p>
                      <a:endParaRPr lang="en-US" sz="1000">
                        <a:latin typeface="EB Garamond" panose="00000500000000000000" pitchFamily="2" charset="0"/>
                        <a:ea typeface="EB Garamond" panose="00000500000000000000" pitchFamily="2" charset="0"/>
                      </a:endParaRPr>
                    </a:p>
                  </a:txBody>
                  <a:tcPr/>
                </a:tc>
                <a:extLst>
                  <a:ext uri="{0D108BD9-81ED-4DB2-BD59-A6C34878D82A}">
                    <a16:rowId xmlns:a16="http://schemas.microsoft.com/office/drawing/2014/main" val="3634645889"/>
                  </a:ext>
                </a:extLst>
              </a:tr>
              <a:tr h="705053">
                <a:tc>
                  <a:txBody>
                    <a:bodyPr/>
                    <a:lstStyle/>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EB Garamond" panose="00000500000000000000" pitchFamily="2" charset="0"/>
                          <a:ea typeface="EB Garamond" panose="00000500000000000000" pitchFamily="2" charset="0"/>
                        </a:rPr>
                        <a:t>Armor Of Knight</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rare</a:t>
                      </a:r>
                    </a:p>
                  </a:txBody>
                  <a:tcPr/>
                </a:tc>
                <a:tc>
                  <a:txBody>
                    <a:bodyPr/>
                    <a:lstStyle/>
                    <a:p>
                      <a:r>
                        <a:rPr lang="en-US" sz="1000">
                          <a:latin typeface="EB Garamond" panose="00000500000000000000" pitchFamily="2" charset="0"/>
                          <a:ea typeface="EB Garamond" panose="00000500000000000000" pitchFamily="2" charset="0"/>
                        </a:rPr>
                        <a:t>Armor: 80</a:t>
                      </a:r>
                    </a:p>
                  </a:txBody>
                  <a:tcPr/>
                </a:tc>
                <a:tc>
                  <a:txBody>
                    <a:bodyPr/>
                    <a:lstStyle/>
                    <a:p>
                      <a:r>
                        <a:rPr lang="en-US" sz="1000">
                          <a:latin typeface="EB Garamond" panose="00000500000000000000" pitchFamily="2" charset="0"/>
                          <a:ea typeface="EB Garamond" panose="00000500000000000000" pitchFamily="2" charset="0"/>
                        </a:rPr>
                        <a:t>Armor: 120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180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270</a:t>
                      </a:r>
                    </a:p>
                  </a:txBody>
                  <a:tcPr/>
                </a:tc>
                <a:extLst>
                  <a:ext uri="{0D108BD9-81ED-4DB2-BD59-A6C34878D82A}">
                    <a16:rowId xmlns:a16="http://schemas.microsoft.com/office/drawing/2014/main" val="2212053015"/>
                  </a:ext>
                </a:extLst>
              </a:tr>
              <a:tr h="705053">
                <a:tc>
                  <a:txBody>
                    <a:bodyPr/>
                    <a:lstStyle/>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Soul Armor</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legendary</a:t>
                      </a:r>
                    </a:p>
                  </a:txBody>
                  <a:tcPr/>
                </a:tc>
                <a:tc>
                  <a:txBody>
                    <a:bodyPr/>
                    <a:lstStyle/>
                    <a:p>
                      <a:r>
                        <a:rPr lang="en-US" sz="1000">
                          <a:latin typeface="EB Garamond" panose="00000500000000000000" pitchFamily="2" charset="0"/>
                          <a:ea typeface="EB Garamond" panose="00000500000000000000" pitchFamily="2" charset="0"/>
                        </a:rPr>
                        <a:t>Armor: 220</a:t>
                      </a:r>
                    </a:p>
                  </a:txBody>
                  <a:tcPr/>
                </a:tc>
                <a:tc>
                  <a:txBody>
                    <a:bodyPr/>
                    <a:lstStyle/>
                    <a:p>
                      <a:r>
                        <a:rPr lang="en-US" sz="1000">
                          <a:latin typeface="EB Garamond" panose="00000500000000000000" pitchFamily="2" charset="0"/>
                          <a:ea typeface="EB Garamond" panose="00000500000000000000" pitchFamily="2" charset="0"/>
                        </a:rPr>
                        <a:t>Armor: 330</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495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742.5</a:t>
                      </a:r>
                    </a:p>
                    <a:p>
                      <a:endParaRPr lang="en-US" sz="1000">
                        <a:latin typeface="EB Garamond" panose="00000500000000000000" pitchFamily="2" charset="0"/>
                        <a:ea typeface="EB Garamond" panose="00000500000000000000" pitchFamily="2" charset="0"/>
                      </a:endParaRPr>
                    </a:p>
                  </a:txBody>
                  <a:tcPr/>
                </a:tc>
                <a:extLst>
                  <a:ext uri="{0D108BD9-81ED-4DB2-BD59-A6C34878D82A}">
                    <a16:rowId xmlns:a16="http://schemas.microsoft.com/office/drawing/2014/main" val="914260765"/>
                  </a:ext>
                </a:extLst>
              </a:tr>
            </a:tbl>
          </a:graphicData>
        </a:graphic>
      </p:graphicFrame>
      <p:pic>
        <p:nvPicPr>
          <p:cNvPr id="11" name="Picture 10">
            <a:extLst>
              <a:ext uri="{FF2B5EF4-FFF2-40B4-BE49-F238E27FC236}">
                <a16:creationId xmlns:a16="http://schemas.microsoft.com/office/drawing/2014/main" id="{60576DB0-9BC8-4B89-8E67-DC173AEBE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88" y="1425740"/>
            <a:ext cx="384129" cy="384129"/>
          </a:xfrm>
          <a:prstGeom prst="rect">
            <a:avLst/>
          </a:prstGeom>
        </p:spPr>
      </p:pic>
      <p:pic>
        <p:nvPicPr>
          <p:cNvPr id="12" name="Picture 11">
            <a:extLst>
              <a:ext uri="{FF2B5EF4-FFF2-40B4-BE49-F238E27FC236}">
                <a16:creationId xmlns:a16="http://schemas.microsoft.com/office/drawing/2014/main" id="{265667E2-0500-4D81-90B0-CE1544347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87" y="2088112"/>
            <a:ext cx="384129" cy="384129"/>
          </a:xfrm>
          <a:prstGeom prst="rect">
            <a:avLst/>
          </a:prstGeom>
        </p:spPr>
      </p:pic>
      <p:pic>
        <p:nvPicPr>
          <p:cNvPr id="13" name="Picture 12">
            <a:extLst>
              <a:ext uri="{FF2B5EF4-FFF2-40B4-BE49-F238E27FC236}">
                <a16:creationId xmlns:a16="http://schemas.microsoft.com/office/drawing/2014/main" id="{45339100-AF9D-4E80-9611-6DDACF498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22" y="2844238"/>
            <a:ext cx="384129" cy="384129"/>
          </a:xfrm>
          <a:prstGeom prst="rect">
            <a:avLst/>
          </a:prstGeom>
        </p:spPr>
      </p:pic>
      <p:pic>
        <p:nvPicPr>
          <p:cNvPr id="14" name="Picture 13">
            <a:extLst>
              <a:ext uri="{FF2B5EF4-FFF2-40B4-BE49-F238E27FC236}">
                <a16:creationId xmlns:a16="http://schemas.microsoft.com/office/drawing/2014/main" id="{4968B922-2E9F-43B1-B4F7-9AFBB0664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22" y="3600364"/>
            <a:ext cx="384129" cy="384129"/>
          </a:xfrm>
          <a:prstGeom prst="rect">
            <a:avLst/>
          </a:prstGeom>
        </p:spPr>
      </p:pic>
    </p:spTree>
    <p:extLst>
      <p:ext uri="{BB962C8B-B14F-4D97-AF65-F5344CB8AC3E}">
        <p14:creationId xmlns:p14="http://schemas.microsoft.com/office/powerpoint/2010/main" val="20624764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Equipment</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Helmet</a:t>
            </a:r>
          </a:p>
        </p:txBody>
      </p:sp>
      <p:graphicFrame>
        <p:nvGraphicFramePr>
          <p:cNvPr id="9" name="Table 4">
            <a:extLst>
              <a:ext uri="{FF2B5EF4-FFF2-40B4-BE49-F238E27FC236}">
                <a16:creationId xmlns:a16="http://schemas.microsoft.com/office/drawing/2014/main" id="{002D28FD-7D7F-4CE4-AC3A-3A2271568552}"/>
              </a:ext>
            </a:extLst>
          </p:cNvPr>
          <p:cNvGraphicFramePr>
            <a:graphicFrameLocks noGrp="1"/>
          </p:cNvGraphicFramePr>
          <p:nvPr>
            <p:extLst>
              <p:ext uri="{D42A27DB-BD31-4B8C-83A1-F6EECF244321}">
                <p14:modId xmlns:p14="http://schemas.microsoft.com/office/powerpoint/2010/main" val="2583186999"/>
              </p:ext>
            </p:extLst>
          </p:nvPr>
        </p:nvGraphicFramePr>
        <p:xfrm>
          <a:off x="632860" y="1544470"/>
          <a:ext cx="7878280" cy="1751998"/>
        </p:xfrm>
        <a:graphic>
          <a:graphicData uri="http://schemas.openxmlformats.org/drawingml/2006/table">
            <a:tbl>
              <a:tblPr firstRow="1" bandRow="1">
                <a:tableStyleId>{073A0DAA-6AF3-43AB-8588-CEC1D06C72B9}</a:tableStyleId>
              </a:tblPr>
              <a:tblGrid>
                <a:gridCol w="812790">
                  <a:extLst>
                    <a:ext uri="{9D8B030D-6E8A-4147-A177-3AD203B41FA5}">
                      <a16:colId xmlns:a16="http://schemas.microsoft.com/office/drawing/2014/main" val="3199670408"/>
                    </a:ext>
                  </a:extLst>
                </a:gridCol>
                <a:gridCol w="909603">
                  <a:extLst>
                    <a:ext uri="{9D8B030D-6E8A-4147-A177-3AD203B41FA5}">
                      <a16:colId xmlns:a16="http://schemas.microsoft.com/office/drawing/2014/main" val="1652239395"/>
                    </a:ext>
                  </a:extLst>
                </a:gridCol>
                <a:gridCol w="813554">
                  <a:extLst>
                    <a:ext uri="{9D8B030D-6E8A-4147-A177-3AD203B41FA5}">
                      <a16:colId xmlns:a16="http://schemas.microsoft.com/office/drawing/2014/main" val="1623748173"/>
                    </a:ext>
                  </a:extLst>
                </a:gridCol>
                <a:gridCol w="1399312">
                  <a:extLst>
                    <a:ext uri="{9D8B030D-6E8A-4147-A177-3AD203B41FA5}">
                      <a16:colId xmlns:a16="http://schemas.microsoft.com/office/drawing/2014/main" val="1284893238"/>
                    </a:ext>
                  </a:extLst>
                </a:gridCol>
                <a:gridCol w="1225753">
                  <a:extLst>
                    <a:ext uri="{9D8B030D-6E8A-4147-A177-3AD203B41FA5}">
                      <a16:colId xmlns:a16="http://schemas.microsoft.com/office/drawing/2014/main" val="2181600203"/>
                    </a:ext>
                  </a:extLst>
                </a:gridCol>
                <a:gridCol w="1307109">
                  <a:extLst>
                    <a:ext uri="{9D8B030D-6E8A-4147-A177-3AD203B41FA5}">
                      <a16:colId xmlns:a16="http://schemas.microsoft.com/office/drawing/2014/main" val="1216362511"/>
                    </a:ext>
                  </a:extLst>
                </a:gridCol>
                <a:gridCol w="1410159">
                  <a:extLst>
                    <a:ext uri="{9D8B030D-6E8A-4147-A177-3AD203B41FA5}">
                      <a16:colId xmlns:a16="http://schemas.microsoft.com/office/drawing/2014/main" val="686512617"/>
                    </a:ext>
                  </a:extLst>
                </a:gridCol>
              </a:tblGrid>
              <a:tr h="235247">
                <a:tc>
                  <a:txBody>
                    <a:bodyPr/>
                    <a:lstStyle/>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   Name</a:t>
                      </a:r>
                    </a:p>
                  </a:txBody>
                  <a:tcPr/>
                </a:tc>
                <a:tc>
                  <a:txBody>
                    <a:bodyPr/>
                    <a:lstStyle/>
                    <a:p>
                      <a:r>
                        <a:rPr lang="en-US" sz="1000">
                          <a:latin typeface="EB Garamond" panose="00000500000000000000" pitchFamily="2" charset="0"/>
                          <a:ea typeface="EB Garamond" panose="00000500000000000000" pitchFamily="2" charset="0"/>
                        </a:rPr>
                        <a:t>   Type</a:t>
                      </a:r>
                    </a:p>
                  </a:txBody>
                  <a:tcPr/>
                </a:tc>
                <a:tc>
                  <a:txBody>
                    <a:bodyPr/>
                    <a:lstStyle/>
                    <a:p>
                      <a:r>
                        <a:rPr lang="en-US" sz="1000">
                          <a:latin typeface="EB Garamond" panose="00000500000000000000" pitchFamily="2" charset="0"/>
                          <a:ea typeface="EB Garamond" panose="00000500000000000000" pitchFamily="2" charset="0"/>
                        </a:rPr>
                        <a:t>Level 1</a:t>
                      </a:r>
                    </a:p>
                  </a:txBody>
                  <a:tcPr/>
                </a:tc>
                <a:tc>
                  <a:txBody>
                    <a:bodyPr/>
                    <a:lstStyle/>
                    <a:p>
                      <a:r>
                        <a:rPr lang="en-US" sz="1000">
                          <a:latin typeface="EB Garamond" panose="00000500000000000000" pitchFamily="2" charset="0"/>
                          <a:ea typeface="EB Garamond" panose="00000500000000000000" pitchFamily="2" charset="0"/>
                        </a:rPr>
                        <a:t>Level 2</a:t>
                      </a:r>
                    </a:p>
                  </a:txBody>
                  <a:tcPr/>
                </a:tc>
                <a:tc>
                  <a:txBody>
                    <a:bodyPr/>
                    <a:lstStyle/>
                    <a:p>
                      <a:r>
                        <a:rPr lang="en-US" sz="1000">
                          <a:latin typeface="EB Garamond" panose="00000500000000000000" pitchFamily="2" charset="0"/>
                          <a:ea typeface="EB Garamond" panose="00000500000000000000" pitchFamily="2" charset="0"/>
                        </a:rPr>
                        <a:t>Level 3</a:t>
                      </a:r>
                    </a:p>
                  </a:txBody>
                  <a:tcPr/>
                </a:tc>
                <a:tc>
                  <a:txBody>
                    <a:bodyPr/>
                    <a:lstStyle/>
                    <a:p>
                      <a:r>
                        <a:rPr lang="en-US" sz="1000">
                          <a:latin typeface="EB Garamond" panose="00000500000000000000" pitchFamily="2" charset="0"/>
                          <a:ea typeface="EB Garamond" panose="00000500000000000000" pitchFamily="2" charset="0"/>
                        </a:rPr>
                        <a:t>Level 4</a:t>
                      </a:r>
                    </a:p>
                  </a:txBody>
                  <a:tcPr/>
                </a:tc>
                <a:extLst>
                  <a:ext uri="{0D108BD9-81ED-4DB2-BD59-A6C34878D82A}">
                    <a16:rowId xmlns:a16="http://schemas.microsoft.com/office/drawing/2014/main" val="4143146160"/>
                  </a:ext>
                </a:extLst>
              </a:tr>
              <a:tr h="754079">
                <a:tc>
                  <a:txBody>
                    <a:bodyPr/>
                    <a:lstStyle/>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Chipped Helmet</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standard</a:t>
                      </a:r>
                    </a:p>
                  </a:txBody>
                  <a:tcPr/>
                </a:tc>
                <a:tc>
                  <a:txBody>
                    <a:bodyPr/>
                    <a:lstStyle/>
                    <a:p>
                      <a:r>
                        <a:rPr lang="en-US" sz="1000">
                          <a:latin typeface="EB Garamond" panose="00000500000000000000" pitchFamily="2" charset="0"/>
                          <a:ea typeface="EB Garamond" panose="00000500000000000000" pitchFamily="2" charset="0"/>
                        </a:rPr>
                        <a:t>Armor: 20</a:t>
                      </a:r>
                    </a:p>
                    <a:p>
                      <a:r>
                        <a:rPr lang="en-US" sz="1000">
                          <a:latin typeface="EB Garamond" panose="00000500000000000000" pitchFamily="2" charset="0"/>
                          <a:ea typeface="EB Garamond" panose="00000500000000000000" pitchFamily="2" charset="0"/>
                        </a:rPr>
                        <a:t>Cooldown: 3%</a:t>
                      </a:r>
                    </a:p>
                  </a:txBody>
                  <a:tcPr/>
                </a:tc>
                <a:tc>
                  <a:txBody>
                    <a:bodyPr/>
                    <a:lstStyle/>
                    <a:p>
                      <a:r>
                        <a:rPr lang="en-US" sz="1000">
                          <a:latin typeface="EB Garamond" panose="00000500000000000000" pitchFamily="2" charset="0"/>
                          <a:ea typeface="EB Garamond" panose="00000500000000000000" pitchFamily="2" charset="0"/>
                        </a:rPr>
                        <a:t>Armor: 30</a:t>
                      </a:r>
                    </a:p>
                    <a:p>
                      <a:r>
                        <a:rPr lang="en-US" sz="1000">
                          <a:latin typeface="EB Garamond" panose="00000500000000000000" pitchFamily="2" charset="0"/>
                          <a:ea typeface="EB Garamond" panose="00000500000000000000" pitchFamily="2" charset="0"/>
                        </a:rPr>
                        <a:t>Cooldown: 4.5%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45</a:t>
                      </a:r>
                    </a:p>
                    <a:p>
                      <a:r>
                        <a:rPr lang="en-US" sz="1000">
                          <a:latin typeface="EB Garamond" panose="00000500000000000000" pitchFamily="2" charset="0"/>
                          <a:ea typeface="EB Garamond" panose="00000500000000000000" pitchFamily="2" charset="0"/>
                        </a:rPr>
                        <a:t>Cooldown: 6.75%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67.5</a:t>
                      </a:r>
                    </a:p>
                    <a:p>
                      <a:r>
                        <a:rPr lang="en-US" sz="1000">
                          <a:latin typeface="EB Garamond" panose="00000500000000000000" pitchFamily="2" charset="0"/>
                          <a:ea typeface="EB Garamond" panose="00000500000000000000" pitchFamily="2" charset="0"/>
                        </a:rPr>
                        <a:t>Cooldown: 10.12%</a:t>
                      </a:r>
                    </a:p>
                  </a:txBody>
                  <a:tcPr/>
                </a:tc>
                <a:extLst>
                  <a:ext uri="{0D108BD9-81ED-4DB2-BD59-A6C34878D82A}">
                    <a16:rowId xmlns:a16="http://schemas.microsoft.com/office/drawing/2014/main" val="2306766366"/>
                  </a:ext>
                </a:extLst>
              </a:tr>
              <a:tr h="754079">
                <a:tc>
                  <a:txBody>
                    <a:bodyPr/>
                    <a:lstStyle/>
                    <a:p>
                      <a:endParaRPr lang="en-US" sz="1000">
                        <a:latin typeface="EB Garamond" panose="00000500000000000000" pitchFamily="2" charset="0"/>
                        <a:ea typeface="EB Garamond"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latin typeface="EB Garamond" panose="00000500000000000000" pitchFamily="2" charset="0"/>
                        <a:ea typeface="EB Garamond"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EB Garamond" panose="00000500000000000000" pitchFamily="2" charset="0"/>
                          <a:ea typeface="EB Garamond" panose="00000500000000000000" pitchFamily="2" charset="0"/>
                        </a:rPr>
                        <a:t>Helmet Of Knight</a:t>
                      </a:r>
                    </a:p>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rare</a:t>
                      </a:r>
                    </a:p>
                  </a:txBody>
                  <a:tcPr/>
                </a:tc>
                <a:tc>
                  <a:txBody>
                    <a:bodyPr/>
                    <a:lstStyle/>
                    <a:p>
                      <a:r>
                        <a:rPr lang="en-US" sz="1000">
                          <a:latin typeface="EB Garamond" panose="00000500000000000000" pitchFamily="2" charset="0"/>
                          <a:ea typeface="EB Garamond" panose="00000500000000000000" pitchFamily="2" charset="0"/>
                        </a:rPr>
                        <a:t>Armor: 40</a:t>
                      </a:r>
                    </a:p>
                    <a:p>
                      <a:r>
                        <a:rPr lang="en-US" sz="1000">
                          <a:latin typeface="EB Garamond" panose="00000500000000000000" pitchFamily="2" charset="0"/>
                          <a:ea typeface="EB Garamond" panose="00000500000000000000" pitchFamily="2" charset="0"/>
                        </a:rPr>
                        <a:t>Cooldown: 8%</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60</a:t>
                      </a:r>
                    </a:p>
                    <a:p>
                      <a:r>
                        <a:rPr lang="en-US" sz="1000">
                          <a:latin typeface="EB Garamond" panose="00000500000000000000" pitchFamily="2" charset="0"/>
                          <a:ea typeface="EB Garamond" panose="00000500000000000000" pitchFamily="2" charset="0"/>
                        </a:rPr>
                        <a:t>Cooldown: 12%</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90</a:t>
                      </a:r>
                    </a:p>
                    <a:p>
                      <a:r>
                        <a:rPr lang="en-US" sz="1000">
                          <a:latin typeface="EB Garamond" panose="00000500000000000000" pitchFamily="2" charset="0"/>
                          <a:ea typeface="EB Garamond" panose="00000500000000000000" pitchFamily="2" charset="0"/>
                        </a:rPr>
                        <a:t>Cooldown: 18%</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Armor: 135</a:t>
                      </a:r>
                    </a:p>
                    <a:p>
                      <a:r>
                        <a:rPr lang="en-US" sz="1000">
                          <a:latin typeface="EB Garamond" panose="00000500000000000000" pitchFamily="2" charset="0"/>
                          <a:ea typeface="EB Garamond" panose="00000500000000000000" pitchFamily="2" charset="0"/>
                        </a:rPr>
                        <a:t>Cooldown: 27%</a:t>
                      </a:r>
                    </a:p>
                    <a:p>
                      <a:endParaRPr lang="en-US" sz="1000">
                        <a:latin typeface="EB Garamond" panose="00000500000000000000" pitchFamily="2" charset="0"/>
                        <a:ea typeface="EB Garamond" panose="00000500000000000000" pitchFamily="2" charset="0"/>
                      </a:endParaRPr>
                    </a:p>
                  </a:txBody>
                  <a:tcPr/>
                </a:tc>
                <a:extLst>
                  <a:ext uri="{0D108BD9-81ED-4DB2-BD59-A6C34878D82A}">
                    <a16:rowId xmlns:a16="http://schemas.microsoft.com/office/drawing/2014/main" val="3634645889"/>
                  </a:ext>
                </a:extLst>
              </a:tr>
            </a:tbl>
          </a:graphicData>
        </a:graphic>
      </p:graphicFrame>
      <p:pic>
        <p:nvPicPr>
          <p:cNvPr id="15" name="Picture 14">
            <a:extLst>
              <a:ext uri="{FF2B5EF4-FFF2-40B4-BE49-F238E27FC236}">
                <a16:creationId xmlns:a16="http://schemas.microsoft.com/office/drawing/2014/main" id="{355BB277-B963-4C89-9EDF-863EFB14E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35" y="1895465"/>
            <a:ext cx="424348" cy="424348"/>
          </a:xfrm>
          <a:prstGeom prst="rect">
            <a:avLst/>
          </a:prstGeom>
        </p:spPr>
      </p:pic>
      <p:pic>
        <p:nvPicPr>
          <p:cNvPr id="16" name="Picture 15">
            <a:extLst>
              <a:ext uri="{FF2B5EF4-FFF2-40B4-BE49-F238E27FC236}">
                <a16:creationId xmlns:a16="http://schemas.microsoft.com/office/drawing/2014/main" id="{6FA3980E-BB33-4567-BA73-6045E8682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35" y="2673197"/>
            <a:ext cx="424348" cy="424348"/>
          </a:xfrm>
          <a:prstGeom prst="rect">
            <a:avLst/>
          </a:prstGeom>
        </p:spPr>
      </p:pic>
    </p:spTree>
    <p:extLst>
      <p:ext uri="{BB962C8B-B14F-4D97-AF65-F5344CB8AC3E}">
        <p14:creationId xmlns:p14="http://schemas.microsoft.com/office/powerpoint/2010/main" val="13758793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Equipment</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Shoe</a:t>
            </a:r>
          </a:p>
        </p:txBody>
      </p:sp>
      <p:graphicFrame>
        <p:nvGraphicFramePr>
          <p:cNvPr id="8" name="Table 4">
            <a:extLst>
              <a:ext uri="{FF2B5EF4-FFF2-40B4-BE49-F238E27FC236}">
                <a16:creationId xmlns:a16="http://schemas.microsoft.com/office/drawing/2014/main" id="{EA225605-9E57-4FBC-909D-EB47B5D899EF}"/>
              </a:ext>
            </a:extLst>
          </p:cNvPr>
          <p:cNvGraphicFramePr>
            <a:graphicFrameLocks noGrp="1"/>
          </p:cNvGraphicFramePr>
          <p:nvPr>
            <p:extLst>
              <p:ext uri="{D42A27DB-BD31-4B8C-83A1-F6EECF244321}">
                <p14:modId xmlns:p14="http://schemas.microsoft.com/office/powerpoint/2010/main" val="2980822707"/>
              </p:ext>
            </p:extLst>
          </p:nvPr>
        </p:nvGraphicFramePr>
        <p:xfrm>
          <a:off x="462279" y="1868535"/>
          <a:ext cx="8219441" cy="1406430"/>
        </p:xfrm>
        <a:graphic>
          <a:graphicData uri="http://schemas.openxmlformats.org/drawingml/2006/table">
            <a:tbl>
              <a:tblPr firstRow="1" bandRow="1">
                <a:tableStyleId>{073A0DAA-6AF3-43AB-8588-CEC1D06C72B9}</a:tableStyleId>
              </a:tblPr>
              <a:tblGrid>
                <a:gridCol w="768388">
                  <a:extLst>
                    <a:ext uri="{9D8B030D-6E8A-4147-A177-3AD203B41FA5}">
                      <a16:colId xmlns:a16="http://schemas.microsoft.com/office/drawing/2014/main" val="3199670408"/>
                    </a:ext>
                  </a:extLst>
                </a:gridCol>
                <a:gridCol w="653957">
                  <a:extLst>
                    <a:ext uri="{9D8B030D-6E8A-4147-A177-3AD203B41FA5}">
                      <a16:colId xmlns:a16="http://schemas.microsoft.com/office/drawing/2014/main" val="1652239395"/>
                    </a:ext>
                  </a:extLst>
                </a:gridCol>
                <a:gridCol w="746435">
                  <a:extLst>
                    <a:ext uri="{9D8B030D-6E8A-4147-A177-3AD203B41FA5}">
                      <a16:colId xmlns:a16="http://schemas.microsoft.com/office/drawing/2014/main" val="1623748173"/>
                    </a:ext>
                  </a:extLst>
                </a:gridCol>
                <a:gridCol w="1426815">
                  <a:extLst>
                    <a:ext uri="{9D8B030D-6E8A-4147-A177-3AD203B41FA5}">
                      <a16:colId xmlns:a16="http://schemas.microsoft.com/office/drawing/2014/main" val="1284893238"/>
                    </a:ext>
                  </a:extLst>
                </a:gridCol>
                <a:gridCol w="1466449">
                  <a:extLst>
                    <a:ext uri="{9D8B030D-6E8A-4147-A177-3AD203B41FA5}">
                      <a16:colId xmlns:a16="http://schemas.microsoft.com/office/drawing/2014/main" val="2181600203"/>
                    </a:ext>
                  </a:extLst>
                </a:gridCol>
                <a:gridCol w="1605168">
                  <a:extLst>
                    <a:ext uri="{9D8B030D-6E8A-4147-A177-3AD203B41FA5}">
                      <a16:colId xmlns:a16="http://schemas.microsoft.com/office/drawing/2014/main" val="1216362511"/>
                    </a:ext>
                  </a:extLst>
                </a:gridCol>
                <a:gridCol w="1552229">
                  <a:extLst>
                    <a:ext uri="{9D8B030D-6E8A-4147-A177-3AD203B41FA5}">
                      <a16:colId xmlns:a16="http://schemas.microsoft.com/office/drawing/2014/main" val="686512617"/>
                    </a:ext>
                  </a:extLst>
                </a:gridCol>
              </a:tblGrid>
              <a:tr h="233639">
                <a:tc>
                  <a:txBody>
                    <a:bodyPr/>
                    <a:lstStyle/>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   Name</a:t>
                      </a:r>
                    </a:p>
                  </a:txBody>
                  <a:tcPr/>
                </a:tc>
                <a:tc>
                  <a:txBody>
                    <a:bodyPr/>
                    <a:lstStyle/>
                    <a:p>
                      <a:r>
                        <a:rPr lang="en-US" sz="1000">
                          <a:latin typeface="EB Garamond" panose="00000500000000000000" pitchFamily="2" charset="0"/>
                          <a:ea typeface="EB Garamond" panose="00000500000000000000" pitchFamily="2" charset="0"/>
                        </a:rPr>
                        <a:t>   Type</a:t>
                      </a:r>
                    </a:p>
                  </a:txBody>
                  <a:tcPr/>
                </a:tc>
                <a:tc>
                  <a:txBody>
                    <a:bodyPr/>
                    <a:lstStyle/>
                    <a:p>
                      <a:r>
                        <a:rPr lang="en-US" sz="1000">
                          <a:latin typeface="EB Garamond" panose="00000500000000000000" pitchFamily="2" charset="0"/>
                          <a:ea typeface="EB Garamond" panose="00000500000000000000" pitchFamily="2" charset="0"/>
                        </a:rPr>
                        <a:t>Level 1</a:t>
                      </a:r>
                    </a:p>
                  </a:txBody>
                  <a:tcPr/>
                </a:tc>
                <a:tc>
                  <a:txBody>
                    <a:bodyPr/>
                    <a:lstStyle/>
                    <a:p>
                      <a:r>
                        <a:rPr lang="en-US" sz="1000">
                          <a:latin typeface="EB Garamond" panose="00000500000000000000" pitchFamily="2" charset="0"/>
                          <a:ea typeface="EB Garamond" panose="00000500000000000000" pitchFamily="2" charset="0"/>
                        </a:rPr>
                        <a:t>Level 2</a:t>
                      </a:r>
                    </a:p>
                  </a:txBody>
                  <a:tcPr/>
                </a:tc>
                <a:tc>
                  <a:txBody>
                    <a:bodyPr/>
                    <a:lstStyle/>
                    <a:p>
                      <a:r>
                        <a:rPr lang="en-US" sz="1000">
                          <a:latin typeface="EB Garamond" panose="00000500000000000000" pitchFamily="2" charset="0"/>
                          <a:ea typeface="EB Garamond" panose="00000500000000000000" pitchFamily="2" charset="0"/>
                        </a:rPr>
                        <a:t>Level 3</a:t>
                      </a:r>
                    </a:p>
                  </a:txBody>
                  <a:tcPr/>
                </a:tc>
                <a:tc>
                  <a:txBody>
                    <a:bodyPr/>
                    <a:lstStyle/>
                    <a:p>
                      <a:r>
                        <a:rPr lang="en-US" sz="1000">
                          <a:latin typeface="EB Garamond" panose="00000500000000000000" pitchFamily="2" charset="0"/>
                          <a:ea typeface="EB Garamond" panose="00000500000000000000" pitchFamily="2" charset="0"/>
                        </a:rPr>
                        <a:t>Level 4</a:t>
                      </a:r>
                    </a:p>
                  </a:txBody>
                  <a:tcPr/>
                </a:tc>
                <a:extLst>
                  <a:ext uri="{0D108BD9-81ED-4DB2-BD59-A6C34878D82A}">
                    <a16:rowId xmlns:a16="http://schemas.microsoft.com/office/drawing/2014/main" val="4143146160"/>
                  </a:ext>
                </a:extLst>
              </a:tr>
              <a:tr h="581295">
                <a:tc>
                  <a:txBody>
                    <a:bodyPr/>
                    <a:lstStyle/>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Chipped Shoe</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standard</a:t>
                      </a:r>
                    </a:p>
                  </a:txBody>
                  <a:tcPr/>
                </a:tc>
                <a:tc>
                  <a:txBody>
                    <a:bodyPr/>
                    <a:lstStyle/>
                    <a:p>
                      <a:r>
                        <a:rPr lang="en-US" sz="1000">
                          <a:latin typeface="EB Garamond" panose="00000500000000000000" pitchFamily="2" charset="0"/>
                          <a:ea typeface="EB Garamond" panose="00000500000000000000" pitchFamily="2" charset="0"/>
                        </a:rPr>
                        <a:t>Movement Speed: 5</a:t>
                      </a:r>
                    </a:p>
                  </a:txBody>
                  <a:tcPr/>
                </a:tc>
                <a:tc>
                  <a:txBody>
                    <a:bodyPr/>
                    <a:lstStyle/>
                    <a:p>
                      <a:r>
                        <a:rPr lang="en-US" sz="1000">
                          <a:latin typeface="EB Garamond" panose="00000500000000000000" pitchFamily="2" charset="0"/>
                          <a:ea typeface="EB Garamond" panose="00000500000000000000" pitchFamily="2" charset="0"/>
                        </a:rPr>
                        <a:t>Movement Speed: 7.5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Movement Speed: 11.25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Movement Speed: 16.8</a:t>
                      </a:r>
                    </a:p>
                  </a:txBody>
                  <a:tcPr/>
                </a:tc>
                <a:extLst>
                  <a:ext uri="{0D108BD9-81ED-4DB2-BD59-A6C34878D82A}">
                    <a16:rowId xmlns:a16="http://schemas.microsoft.com/office/drawing/2014/main" val="2306766366"/>
                  </a:ext>
                </a:extLst>
              </a:tr>
              <a:tr h="581295">
                <a:tc>
                  <a:txBody>
                    <a:bodyPr/>
                    <a:lstStyle/>
                    <a:p>
                      <a:endParaRPr lang="en-US" sz="1000">
                        <a:latin typeface="EB Garamond" panose="00000500000000000000" pitchFamily="2" charset="0"/>
                        <a:ea typeface="EB Garamond"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latin typeface="EB Garamond" panose="00000500000000000000" pitchFamily="2" charset="0"/>
                        <a:ea typeface="EB Garamond"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EB Garamond" panose="00000500000000000000" pitchFamily="2" charset="0"/>
                          <a:ea typeface="EB Garamond" panose="00000500000000000000" pitchFamily="2" charset="0"/>
                        </a:rPr>
                        <a:t>Sneaker</a:t>
                      </a:r>
                    </a:p>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enhanced</a:t>
                      </a:r>
                    </a:p>
                  </a:txBody>
                  <a:tcPr/>
                </a:tc>
                <a:tc>
                  <a:txBody>
                    <a:bodyPr/>
                    <a:lstStyle/>
                    <a:p>
                      <a:r>
                        <a:rPr lang="en-US" sz="1000">
                          <a:latin typeface="EB Garamond" panose="00000500000000000000" pitchFamily="2" charset="0"/>
                          <a:ea typeface="EB Garamond" panose="00000500000000000000" pitchFamily="2" charset="0"/>
                        </a:rPr>
                        <a:t>Movement Speed: 10</a:t>
                      </a:r>
                    </a:p>
                  </a:txBody>
                  <a:tcPr/>
                </a:tc>
                <a:tc>
                  <a:txBody>
                    <a:bodyPr/>
                    <a:lstStyle/>
                    <a:p>
                      <a:r>
                        <a:rPr lang="en-US" sz="1000">
                          <a:latin typeface="EB Garamond" panose="00000500000000000000" pitchFamily="2" charset="0"/>
                          <a:ea typeface="EB Garamond" panose="00000500000000000000" pitchFamily="2" charset="0"/>
                        </a:rPr>
                        <a:t>Movement Speed: 15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Movement Speed: 22.5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Movement Speed: 33.7</a:t>
                      </a:r>
                    </a:p>
                    <a:p>
                      <a:endParaRPr lang="en-US" sz="1000">
                        <a:latin typeface="EB Garamond" panose="00000500000000000000" pitchFamily="2" charset="0"/>
                        <a:ea typeface="EB Garamond" panose="00000500000000000000" pitchFamily="2" charset="0"/>
                      </a:endParaRPr>
                    </a:p>
                  </a:txBody>
                  <a:tcPr/>
                </a:tc>
                <a:extLst>
                  <a:ext uri="{0D108BD9-81ED-4DB2-BD59-A6C34878D82A}">
                    <a16:rowId xmlns:a16="http://schemas.microsoft.com/office/drawing/2014/main" val="3634645889"/>
                  </a:ext>
                </a:extLst>
              </a:tr>
            </a:tbl>
          </a:graphicData>
        </a:graphic>
      </p:graphicFrame>
      <p:pic>
        <p:nvPicPr>
          <p:cNvPr id="10" name="Picture 9">
            <a:extLst>
              <a:ext uri="{FF2B5EF4-FFF2-40B4-BE49-F238E27FC236}">
                <a16:creationId xmlns:a16="http://schemas.microsoft.com/office/drawing/2014/main" id="{0E57D105-9E12-4B1A-A95B-C0C195EAB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77" y="2759047"/>
            <a:ext cx="399164" cy="399164"/>
          </a:xfrm>
          <a:prstGeom prst="rect">
            <a:avLst/>
          </a:prstGeom>
        </p:spPr>
      </p:pic>
      <p:pic>
        <p:nvPicPr>
          <p:cNvPr id="11" name="Picture 10">
            <a:extLst>
              <a:ext uri="{FF2B5EF4-FFF2-40B4-BE49-F238E27FC236}">
                <a16:creationId xmlns:a16="http://schemas.microsoft.com/office/drawing/2014/main" id="{064F42C5-EDCA-4023-BD38-4B2DEABA4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77" y="2214000"/>
            <a:ext cx="399164" cy="399164"/>
          </a:xfrm>
          <a:prstGeom prst="rect">
            <a:avLst/>
          </a:prstGeom>
        </p:spPr>
      </p:pic>
    </p:spTree>
    <p:extLst>
      <p:ext uri="{BB962C8B-B14F-4D97-AF65-F5344CB8AC3E}">
        <p14:creationId xmlns:p14="http://schemas.microsoft.com/office/powerpoint/2010/main" val="1460754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Equipment</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Gloves</a:t>
            </a:r>
          </a:p>
        </p:txBody>
      </p:sp>
      <p:graphicFrame>
        <p:nvGraphicFramePr>
          <p:cNvPr id="13" name="Table 4">
            <a:extLst>
              <a:ext uri="{FF2B5EF4-FFF2-40B4-BE49-F238E27FC236}">
                <a16:creationId xmlns:a16="http://schemas.microsoft.com/office/drawing/2014/main" id="{9100F29D-6307-4307-9F5A-2B11E3C50A74}"/>
              </a:ext>
            </a:extLst>
          </p:cNvPr>
          <p:cNvGraphicFramePr>
            <a:graphicFrameLocks noGrp="1"/>
          </p:cNvGraphicFramePr>
          <p:nvPr>
            <p:extLst>
              <p:ext uri="{D42A27DB-BD31-4B8C-83A1-F6EECF244321}">
                <p14:modId xmlns:p14="http://schemas.microsoft.com/office/powerpoint/2010/main" val="2492679902"/>
              </p:ext>
            </p:extLst>
          </p:nvPr>
        </p:nvGraphicFramePr>
        <p:xfrm>
          <a:off x="406400" y="1646519"/>
          <a:ext cx="8331199" cy="1420521"/>
        </p:xfrm>
        <a:graphic>
          <a:graphicData uri="http://schemas.openxmlformats.org/drawingml/2006/table">
            <a:tbl>
              <a:tblPr firstRow="1" bandRow="1">
                <a:tableStyleId>{073A0DAA-6AF3-43AB-8588-CEC1D06C72B9}</a:tableStyleId>
              </a:tblPr>
              <a:tblGrid>
                <a:gridCol w="729468">
                  <a:extLst>
                    <a:ext uri="{9D8B030D-6E8A-4147-A177-3AD203B41FA5}">
                      <a16:colId xmlns:a16="http://schemas.microsoft.com/office/drawing/2014/main" val="3199670408"/>
                    </a:ext>
                  </a:extLst>
                </a:gridCol>
                <a:gridCol w="1251732">
                  <a:extLst>
                    <a:ext uri="{9D8B030D-6E8A-4147-A177-3AD203B41FA5}">
                      <a16:colId xmlns:a16="http://schemas.microsoft.com/office/drawing/2014/main" val="1652239395"/>
                    </a:ext>
                  </a:extLst>
                </a:gridCol>
                <a:gridCol w="944880">
                  <a:extLst>
                    <a:ext uri="{9D8B030D-6E8A-4147-A177-3AD203B41FA5}">
                      <a16:colId xmlns:a16="http://schemas.microsoft.com/office/drawing/2014/main" val="1623748173"/>
                    </a:ext>
                  </a:extLst>
                </a:gridCol>
                <a:gridCol w="1209040">
                  <a:extLst>
                    <a:ext uri="{9D8B030D-6E8A-4147-A177-3AD203B41FA5}">
                      <a16:colId xmlns:a16="http://schemas.microsoft.com/office/drawing/2014/main" val="1284893238"/>
                    </a:ext>
                  </a:extLst>
                </a:gridCol>
                <a:gridCol w="1351280">
                  <a:extLst>
                    <a:ext uri="{9D8B030D-6E8A-4147-A177-3AD203B41FA5}">
                      <a16:colId xmlns:a16="http://schemas.microsoft.com/office/drawing/2014/main" val="2181600203"/>
                    </a:ext>
                  </a:extLst>
                </a:gridCol>
                <a:gridCol w="1493520">
                  <a:extLst>
                    <a:ext uri="{9D8B030D-6E8A-4147-A177-3AD203B41FA5}">
                      <a16:colId xmlns:a16="http://schemas.microsoft.com/office/drawing/2014/main" val="1216362511"/>
                    </a:ext>
                  </a:extLst>
                </a:gridCol>
                <a:gridCol w="1351279">
                  <a:extLst>
                    <a:ext uri="{9D8B030D-6E8A-4147-A177-3AD203B41FA5}">
                      <a16:colId xmlns:a16="http://schemas.microsoft.com/office/drawing/2014/main" val="686512617"/>
                    </a:ext>
                  </a:extLst>
                </a:gridCol>
              </a:tblGrid>
              <a:tr h="227738">
                <a:tc>
                  <a:txBody>
                    <a:bodyPr/>
                    <a:lstStyle/>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   Name</a:t>
                      </a:r>
                    </a:p>
                  </a:txBody>
                  <a:tcPr/>
                </a:tc>
                <a:tc>
                  <a:txBody>
                    <a:bodyPr/>
                    <a:lstStyle/>
                    <a:p>
                      <a:r>
                        <a:rPr lang="en-US" sz="1000">
                          <a:latin typeface="EB Garamond" panose="00000500000000000000" pitchFamily="2" charset="0"/>
                          <a:ea typeface="EB Garamond" panose="00000500000000000000" pitchFamily="2" charset="0"/>
                        </a:rPr>
                        <a:t>   Type</a:t>
                      </a:r>
                    </a:p>
                  </a:txBody>
                  <a:tcPr/>
                </a:tc>
                <a:tc>
                  <a:txBody>
                    <a:bodyPr/>
                    <a:lstStyle/>
                    <a:p>
                      <a:r>
                        <a:rPr lang="en-US" sz="1000">
                          <a:latin typeface="EB Garamond" panose="00000500000000000000" pitchFamily="2" charset="0"/>
                          <a:ea typeface="EB Garamond" panose="00000500000000000000" pitchFamily="2" charset="0"/>
                        </a:rPr>
                        <a:t>Level 1</a:t>
                      </a:r>
                    </a:p>
                  </a:txBody>
                  <a:tcPr/>
                </a:tc>
                <a:tc>
                  <a:txBody>
                    <a:bodyPr/>
                    <a:lstStyle/>
                    <a:p>
                      <a:r>
                        <a:rPr lang="en-US" sz="1000">
                          <a:latin typeface="EB Garamond" panose="00000500000000000000" pitchFamily="2" charset="0"/>
                          <a:ea typeface="EB Garamond" panose="00000500000000000000" pitchFamily="2" charset="0"/>
                        </a:rPr>
                        <a:t>Level 2</a:t>
                      </a:r>
                    </a:p>
                  </a:txBody>
                  <a:tcPr/>
                </a:tc>
                <a:tc>
                  <a:txBody>
                    <a:bodyPr/>
                    <a:lstStyle/>
                    <a:p>
                      <a:r>
                        <a:rPr lang="en-US" sz="1000">
                          <a:latin typeface="EB Garamond" panose="00000500000000000000" pitchFamily="2" charset="0"/>
                          <a:ea typeface="EB Garamond" panose="00000500000000000000" pitchFamily="2" charset="0"/>
                        </a:rPr>
                        <a:t>Level 3</a:t>
                      </a:r>
                    </a:p>
                  </a:txBody>
                  <a:tcPr/>
                </a:tc>
                <a:tc>
                  <a:txBody>
                    <a:bodyPr/>
                    <a:lstStyle/>
                    <a:p>
                      <a:r>
                        <a:rPr lang="en-US" sz="1000">
                          <a:latin typeface="EB Garamond" panose="00000500000000000000" pitchFamily="2" charset="0"/>
                          <a:ea typeface="EB Garamond" panose="00000500000000000000" pitchFamily="2" charset="0"/>
                        </a:rPr>
                        <a:t>Level 4</a:t>
                      </a:r>
                    </a:p>
                  </a:txBody>
                  <a:tcPr/>
                </a:tc>
                <a:extLst>
                  <a:ext uri="{0D108BD9-81ED-4DB2-BD59-A6C34878D82A}">
                    <a16:rowId xmlns:a16="http://schemas.microsoft.com/office/drawing/2014/main" val="4143146160"/>
                  </a:ext>
                </a:extLst>
              </a:tr>
              <a:tr h="521935">
                <a:tc>
                  <a:txBody>
                    <a:bodyPr/>
                    <a:lstStyle/>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Chipped Gloves</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standard</a:t>
                      </a:r>
                    </a:p>
                  </a:txBody>
                  <a:tcPr/>
                </a:tc>
                <a:tc>
                  <a:txBody>
                    <a:bodyPr/>
                    <a:lstStyle/>
                    <a:p>
                      <a:r>
                        <a:rPr lang="en-US" sz="1000">
                          <a:latin typeface="EB Garamond" panose="00000500000000000000" pitchFamily="2" charset="0"/>
                          <a:ea typeface="EB Garamond" panose="00000500000000000000" pitchFamily="2" charset="0"/>
                        </a:rPr>
                        <a:t>Cooldown: 3%</a:t>
                      </a:r>
                    </a:p>
                  </a:txBody>
                  <a:tcPr/>
                </a:tc>
                <a:tc>
                  <a:txBody>
                    <a:bodyPr/>
                    <a:lstStyle/>
                    <a:p>
                      <a:r>
                        <a:rPr lang="en-US" sz="1000">
                          <a:latin typeface="EB Garamond" panose="00000500000000000000" pitchFamily="2" charset="0"/>
                          <a:ea typeface="EB Garamond" panose="00000500000000000000" pitchFamily="2" charset="0"/>
                        </a:rPr>
                        <a:t>Cooldown: 4.5%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Cooldown: 6.75%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Cooldown: 10.12%</a:t>
                      </a:r>
                    </a:p>
                  </a:txBody>
                  <a:tcPr/>
                </a:tc>
                <a:extLst>
                  <a:ext uri="{0D108BD9-81ED-4DB2-BD59-A6C34878D82A}">
                    <a16:rowId xmlns:a16="http://schemas.microsoft.com/office/drawing/2014/main" val="2306766366"/>
                  </a:ext>
                </a:extLst>
              </a:tr>
              <a:tr h="654746">
                <a:tc>
                  <a:txBody>
                    <a:bodyPr/>
                    <a:lstStyle/>
                    <a:p>
                      <a:endParaRPr lang="en-US" sz="1000">
                        <a:latin typeface="EB Garamond" panose="00000500000000000000" pitchFamily="2" charset="0"/>
                        <a:ea typeface="EB Garamond"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latin typeface="EB Garamond" panose="00000500000000000000" pitchFamily="2" charset="0"/>
                        <a:ea typeface="EB Garamond"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EB Garamond" panose="00000500000000000000" pitchFamily="2" charset="0"/>
                          <a:ea typeface="EB Garamond" panose="00000500000000000000" pitchFamily="2" charset="0"/>
                        </a:rPr>
                        <a:t>Soul Gloves</a:t>
                      </a:r>
                    </a:p>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legendary</a:t>
                      </a:r>
                    </a:p>
                  </a:txBody>
                  <a:tcPr/>
                </a:tc>
                <a:tc>
                  <a:txBody>
                    <a:bodyPr/>
                    <a:lstStyle/>
                    <a:p>
                      <a:r>
                        <a:rPr lang="en-US" sz="1000">
                          <a:latin typeface="EB Garamond" panose="00000500000000000000" pitchFamily="2" charset="0"/>
                          <a:ea typeface="EB Garamond" panose="00000500000000000000" pitchFamily="2" charset="0"/>
                        </a:rPr>
                        <a:t>Cooldown: 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Cooldown: 7.5%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Cooldown: 11.25%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Cooldown: 16.85%</a:t>
                      </a:r>
                    </a:p>
                    <a:p>
                      <a:endParaRPr lang="en-US" sz="1000">
                        <a:latin typeface="EB Garamond" panose="00000500000000000000" pitchFamily="2" charset="0"/>
                        <a:ea typeface="EB Garamond" panose="00000500000000000000" pitchFamily="2" charset="0"/>
                      </a:endParaRPr>
                    </a:p>
                  </a:txBody>
                  <a:tcPr/>
                </a:tc>
                <a:extLst>
                  <a:ext uri="{0D108BD9-81ED-4DB2-BD59-A6C34878D82A}">
                    <a16:rowId xmlns:a16="http://schemas.microsoft.com/office/drawing/2014/main" val="3634645889"/>
                  </a:ext>
                </a:extLst>
              </a:tr>
            </a:tbl>
          </a:graphicData>
        </a:graphic>
      </p:graphicFrame>
      <p:pic>
        <p:nvPicPr>
          <p:cNvPr id="9" name="Picture 8">
            <a:extLst>
              <a:ext uri="{FF2B5EF4-FFF2-40B4-BE49-F238E27FC236}">
                <a16:creationId xmlns:a16="http://schemas.microsoft.com/office/drawing/2014/main" id="{E4DDB415-8A7D-4594-8E23-AA6C1095F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45" y="1973003"/>
            <a:ext cx="399164" cy="399164"/>
          </a:xfrm>
          <a:prstGeom prst="rect">
            <a:avLst/>
          </a:prstGeom>
        </p:spPr>
      </p:pic>
      <p:pic>
        <p:nvPicPr>
          <p:cNvPr id="12" name="Picture 11">
            <a:extLst>
              <a:ext uri="{FF2B5EF4-FFF2-40B4-BE49-F238E27FC236}">
                <a16:creationId xmlns:a16="http://schemas.microsoft.com/office/drawing/2014/main" id="{2918F2CA-0FE4-4031-835A-9ADF640A39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745" y="2571750"/>
            <a:ext cx="399165" cy="399165"/>
          </a:xfrm>
          <a:prstGeom prst="rect">
            <a:avLst/>
          </a:prstGeom>
        </p:spPr>
      </p:pic>
    </p:spTree>
    <p:extLst>
      <p:ext uri="{BB962C8B-B14F-4D97-AF65-F5344CB8AC3E}">
        <p14:creationId xmlns:p14="http://schemas.microsoft.com/office/powerpoint/2010/main" val="2063547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Equipment</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Ring</a:t>
            </a:r>
          </a:p>
        </p:txBody>
      </p:sp>
      <p:graphicFrame>
        <p:nvGraphicFramePr>
          <p:cNvPr id="11" name="Table 4">
            <a:extLst>
              <a:ext uri="{FF2B5EF4-FFF2-40B4-BE49-F238E27FC236}">
                <a16:creationId xmlns:a16="http://schemas.microsoft.com/office/drawing/2014/main" id="{3BDEEB3A-23ED-4991-84F2-B8106143D839}"/>
              </a:ext>
            </a:extLst>
          </p:cNvPr>
          <p:cNvGraphicFramePr>
            <a:graphicFrameLocks noGrp="1"/>
          </p:cNvGraphicFramePr>
          <p:nvPr>
            <p:extLst>
              <p:ext uri="{D42A27DB-BD31-4B8C-83A1-F6EECF244321}">
                <p14:modId xmlns:p14="http://schemas.microsoft.com/office/powerpoint/2010/main" val="1487248040"/>
              </p:ext>
            </p:extLst>
          </p:nvPr>
        </p:nvGraphicFramePr>
        <p:xfrm>
          <a:off x="406400" y="1678010"/>
          <a:ext cx="8342663" cy="1645920"/>
        </p:xfrm>
        <a:graphic>
          <a:graphicData uri="http://schemas.openxmlformats.org/drawingml/2006/table">
            <a:tbl>
              <a:tblPr firstRow="1" bandRow="1">
                <a:tableStyleId>{073A0DAA-6AF3-43AB-8588-CEC1D06C72B9}</a:tableStyleId>
              </a:tblPr>
              <a:tblGrid>
                <a:gridCol w="784640">
                  <a:extLst>
                    <a:ext uri="{9D8B030D-6E8A-4147-A177-3AD203B41FA5}">
                      <a16:colId xmlns:a16="http://schemas.microsoft.com/office/drawing/2014/main" val="3199670408"/>
                    </a:ext>
                  </a:extLst>
                </a:gridCol>
                <a:gridCol w="973040">
                  <a:extLst>
                    <a:ext uri="{9D8B030D-6E8A-4147-A177-3AD203B41FA5}">
                      <a16:colId xmlns:a16="http://schemas.microsoft.com/office/drawing/2014/main" val="1652239395"/>
                    </a:ext>
                  </a:extLst>
                </a:gridCol>
                <a:gridCol w="863600">
                  <a:extLst>
                    <a:ext uri="{9D8B030D-6E8A-4147-A177-3AD203B41FA5}">
                      <a16:colId xmlns:a16="http://schemas.microsoft.com/office/drawing/2014/main" val="1623748173"/>
                    </a:ext>
                  </a:extLst>
                </a:gridCol>
                <a:gridCol w="1360524">
                  <a:extLst>
                    <a:ext uri="{9D8B030D-6E8A-4147-A177-3AD203B41FA5}">
                      <a16:colId xmlns:a16="http://schemas.microsoft.com/office/drawing/2014/main" val="1284893238"/>
                    </a:ext>
                  </a:extLst>
                </a:gridCol>
                <a:gridCol w="1355645">
                  <a:extLst>
                    <a:ext uri="{9D8B030D-6E8A-4147-A177-3AD203B41FA5}">
                      <a16:colId xmlns:a16="http://schemas.microsoft.com/office/drawing/2014/main" val="2181600203"/>
                    </a:ext>
                  </a:extLst>
                </a:gridCol>
                <a:gridCol w="1445622">
                  <a:extLst>
                    <a:ext uri="{9D8B030D-6E8A-4147-A177-3AD203B41FA5}">
                      <a16:colId xmlns:a16="http://schemas.microsoft.com/office/drawing/2014/main" val="1216362511"/>
                    </a:ext>
                  </a:extLst>
                </a:gridCol>
                <a:gridCol w="1559592">
                  <a:extLst>
                    <a:ext uri="{9D8B030D-6E8A-4147-A177-3AD203B41FA5}">
                      <a16:colId xmlns:a16="http://schemas.microsoft.com/office/drawing/2014/main" val="686512617"/>
                    </a:ext>
                  </a:extLst>
                </a:gridCol>
              </a:tblGrid>
              <a:tr h="189095">
                <a:tc>
                  <a:txBody>
                    <a:bodyPr/>
                    <a:lstStyle/>
                    <a:p>
                      <a:endParaRPr lang="en-US" sz="1000">
                        <a:latin typeface="EB Garamond" panose="00000500000000000000" pitchFamily="2" charset="0"/>
                        <a:ea typeface="EB Garamond" panose="00000500000000000000" pitchFamily="2" charset="0"/>
                      </a:endParaRPr>
                    </a:p>
                  </a:txBody>
                  <a:tcPr/>
                </a:tc>
                <a:tc>
                  <a:txBody>
                    <a:bodyPr/>
                    <a:lstStyle/>
                    <a:p>
                      <a:r>
                        <a:rPr lang="en-US" sz="1000">
                          <a:latin typeface="EB Garamond" panose="00000500000000000000" pitchFamily="2" charset="0"/>
                          <a:ea typeface="EB Garamond" panose="00000500000000000000" pitchFamily="2" charset="0"/>
                        </a:rPr>
                        <a:t>   Name</a:t>
                      </a:r>
                    </a:p>
                  </a:txBody>
                  <a:tcPr/>
                </a:tc>
                <a:tc>
                  <a:txBody>
                    <a:bodyPr/>
                    <a:lstStyle/>
                    <a:p>
                      <a:r>
                        <a:rPr lang="en-US" sz="1000">
                          <a:latin typeface="EB Garamond" panose="00000500000000000000" pitchFamily="2" charset="0"/>
                          <a:ea typeface="EB Garamond" panose="00000500000000000000" pitchFamily="2" charset="0"/>
                        </a:rPr>
                        <a:t>   Type</a:t>
                      </a:r>
                    </a:p>
                  </a:txBody>
                  <a:tcPr/>
                </a:tc>
                <a:tc>
                  <a:txBody>
                    <a:bodyPr/>
                    <a:lstStyle/>
                    <a:p>
                      <a:r>
                        <a:rPr lang="en-US" sz="1000">
                          <a:latin typeface="EB Garamond" panose="00000500000000000000" pitchFamily="2" charset="0"/>
                          <a:ea typeface="EB Garamond" panose="00000500000000000000" pitchFamily="2" charset="0"/>
                        </a:rPr>
                        <a:t>Level 1</a:t>
                      </a:r>
                    </a:p>
                  </a:txBody>
                  <a:tcPr/>
                </a:tc>
                <a:tc>
                  <a:txBody>
                    <a:bodyPr/>
                    <a:lstStyle/>
                    <a:p>
                      <a:r>
                        <a:rPr lang="en-US" sz="1000">
                          <a:latin typeface="EB Garamond" panose="00000500000000000000" pitchFamily="2" charset="0"/>
                          <a:ea typeface="EB Garamond" panose="00000500000000000000" pitchFamily="2" charset="0"/>
                        </a:rPr>
                        <a:t>Level 2</a:t>
                      </a:r>
                    </a:p>
                  </a:txBody>
                  <a:tcPr/>
                </a:tc>
                <a:tc>
                  <a:txBody>
                    <a:bodyPr/>
                    <a:lstStyle/>
                    <a:p>
                      <a:r>
                        <a:rPr lang="en-US" sz="1000">
                          <a:latin typeface="EB Garamond" panose="00000500000000000000" pitchFamily="2" charset="0"/>
                          <a:ea typeface="EB Garamond" panose="00000500000000000000" pitchFamily="2" charset="0"/>
                        </a:rPr>
                        <a:t>Level 3</a:t>
                      </a:r>
                    </a:p>
                  </a:txBody>
                  <a:tcPr/>
                </a:tc>
                <a:tc>
                  <a:txBody>
                    <a:bodyPr/>
                    <a:lstStyle/>
                    <a:p>
                      <a:r>
                        <a:rPr lang="en-US" sz="1000">
                          <a:latin typeface="EB Garamond" panose="00000500000000000000" pitchFamily="2" charset="0"/>
                          <a:ea typeface="EB Garamond" panose="00000500000000000000" pitchFamily="2" charset="0"/>
                        </a:rPr>
                        <a:t>Level 4</a:t>
                      </a:r>
                    </a:p>
                  </a:txBody>
                  <a:tcPr/>
                </a:tc>
                <a:extLst>
                  <a:ext uri="{0D108BD9-81ED-4DB2-BD59-A6C34878D82A}">
                    <a16:rowId xmlns:a16="http://schemas.microsoft.com/office/drawing/2014/main" val="4143146160"/>
                  </a:ext>
                </a:extLst>
              </a:tr>
              <a:tr h="543647">
                <a:tc>
                  <a:txBody>
                    <a:bodyPr/>
                    <a:lstStyle/>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Chipped Ring</a:t>
                      </a: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standard</a:t>
                      </a:r>
                    </a:p>
                  </a:txBody>
                  <a:tcPr/>
                </a:tc>
                <a:tc>
                  <a:txBody>
                    <a:bodyPr/>
                    <a:lstStyle/>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10</a:t>
                      </a:r>
                    </a:p>
                    <a:p>
                      <a:r>
                        <a:rPr lang="en-US" sz="1000">
                          <a:latin typeface="EB Garamond" panose="00000500000000000000" pitchFamily="2" charset="0"/>
                          <a:ea typeface="EB Garamond" panose="00000500000000000000" pitchFamily="2" charset="0"/>
                        </a:rPr>
                        <a:t>MP: 20</a:t>
                      </a:r>
                    </a:p>
                    <a:p>
                      <a:r>
                        <a:rPr lang="en-US" sz="1000">
                          <a:latin typeface="EB Garamond" panose="00000500000000000000" pitchFamily="2" charset="0"/>
                          <a:ea typeface="EB Garamond" panose="00000500000000000000" pitchFamily="2" charset="0"/>
                        </a:rPr>
                        <a:t>Cooldown: 2%</a:t>
                      </a:r>
                    </a:p>
                  </a:txBody>
                  <a:tcPr/>
                </a:tc>
                <a:tc>
                  <a:txBody>
                    <a:bodyPr/>
                    <a:lstStyle/>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15</a:t>
                      </a:r>
                    </a:p>
                    <a:p>
                      <a:r>
                        <a:rPr lang="en-US" sz="1000">
                          <a:latin typeface="EB Garamond" panose="00000500000000000000" pitchFamily="2" charset="0"/>
                          <a:ea typeface="EB Garamond" panose="00000500000000000000" pitchFamily="2" charset="0"/>
                        </a:rPr>
                        <a:t>MP: 30</a:t>
                      </a:r>
                    </a:p>
                    <a:p>
                      <a:r>
                        <a:rPr lang="en-US" sz="1000">
                          <a:latin typeface="EB Garamond" panose="00000500000000000000" pitchFamily="2" charset="0"/>
                          <a:ea typeface="EB Garamond" panose="00000500000000000000" pitchFamily="2" charset="0"/>
                        </a:rPr>
                        <a:t>Cooldown: 3%</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22.5</a:t>
                      </a:r>
                    </a:p>
                    <a:p>
                      <a:r>
                        <a:rPr lang="en-US" sz="1000">
                          <a:latin typeface="EB Garamond" panose="00000500000000000000" pitchFamily="2" charset="0"/>
                          <a:ea typeface="EB Garamond" panose="00000500000000000000" pitchFamily="2" charset="0"/>
                        </a:rPr>
                        <a:t>MP: 45</a:t>
                      </a:r>
                    </a:p>
                    <a:p>
                      <a:r>
                        <a:rPr lang="en-US" sz="1000">
                          <a:latin typeface="EB Garamond" panose="00000500000000000000" pitchFamily="2" charset="0"/>
                          <a:ea typeface="EB Garamond" panose="00000500000000000000" pitchFamily="2" charset="0"/>
                        </a:rPr>
                        <a:t>Cooldown: 4.5%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33.75</a:t>
                      </a:r>
                    </a:p>
                    <a:p>
                      <a:r>
                        <a:rPr lang="en-US" sz="1000">
                          <a:latin typeface="EB Garamond" panose="00000500000000000000" pitchFamily="2" charset="0"/>
                          <a:ea typeface="EB Garamond" panose="00000500000000000000" pitchFamily="2" charset="0"/>
                        </a:rPr>
                        <a:t>MP: 67.5</a:t>
                      </a:r>
                    </a:p>
                    <a:p>
                      <a:r>
                        <a:rPr lang="en-US" sz="1000">
                          <a:latin typeface="EB Garamond" panose="00000500000000000000" pitchFamily="2" charset="0"/>
                          <a:ea typeface="EB Garamond" panose="00000500000000000000" pitchFamily="2" charset="0"/>
                        </a:rPr>
                        <a:t>Cooldown: 6.75</a:t>
                      </a:r>
                    </a:p>
                  </a:txBody>
                  <a:tcPr/>
                </a:tc>
                <a:extLst>
                  <a:ext uri="{0D108BD9-81ED-4DB2-BD59-A6C34878D82A}">
                    <a16:rowId xmlns:a16="http://schemas.microsoft.com/office/drawing/2014/main" val="2306766366"/>
                  </a:ext>
                </a:extLst>
              </a:tr>
              <a:tr h="543647">
                <a:tc>
                  <a:txBody>
                    <a:bodyPr/>
                    <a:lstStyle/>
                    <a:p>
                      <a:endParaRPr lang="en-US" sz="1000">
                        <a:latin typeface="EB Garamond" panose="00000500000000000000" pitchFamily="2" charset="0"/>
                        <a:ea typeface="EB Garamond"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latin typeface="EB Garamond" panose="00000500000000000000" pitchFamily="2" charset="0"/>
                        <a:ea typeface="EB Garamond"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EB Garamond" panose="00000500000000000000" pitchFamily="2" charset="0"/>
                          <a:ea typeface="EB Garamond" panose="00000500000000000000" pitchFamily="2" charset="0"/>
                        </a:rPr>
                        <a:t>Soul Ring</a:t>
                      </a:r>
                    </a:p>
                    <a:p>
                      <a:endParaRPr lang="en-US" sz="1000">
                        <a:latin typeface="EB Garamond" panose="00000500000000000000" pitchFamily="2" charset="0"/>
                        <a:ea typeface="EB Garamond" panose="00000500000000000000" pitchFamily="2" charset="0"/>
                      </a:endParaRPr>
                    </a:p>
                  </a:txBody>
                  <a:tcPr/>
                </a:tc>
                <a:tc>
                  <a:txBody>
                    <a:bodyPr/>
                    <a:lstStyle/>
                    <a:p>
                      <a:endParaRPr lang="en-US" sz="1000">
                        <a:latin typeface="EB Garamond" panose="00000500000000000000" pitchFamily="2" charset="0"/>
                        <a:ea typeface="EB Garamond" panose="00000500000000000000" pitchFamily="2" charset="0"/>
                      </a:endParaRPr>
                    </a:p>
                    <a:p>
                      <a:r>
                        <a:rPr lang="en-US" sz="1000">
                          <a:latin typeface="EB Garamond" panose="00000500000000000000" pitchFamily="2" charset="0"/>
                          <a:ea typeface="EB Garamond" panose="00000500000000000000" pitchFamily="2" charset="0"/>
                        </a:rPr>
                        <a:t>legendary</a:t>
                      </a:r>
                    </a:p>
                  </a:txBody>
                  <a:tcPr/>
                </a:tc>
                <a:tc>
                  <a:txBody>
                    <a:bodyPr/>
                    <a:lstStyle/>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50</a:t>
                      </a:r>
                    </a:p>
                    <a:p>
                      <a:r>
                        <a:rPr lang="en-US" sz="1000">
                          <a:latin typeface="EB Garamond" panose="00000500000000000000" pitchFamily="2" charset="0"/>
                          <a:ea typeface="EB Garamond" panose="00000500000000000000" pitchFamily="2" charset="0"/>
                        </a:rPr>
                        <a:t>MP: 50</a:t>
                      </a:r>
                    </a:p>
                    <a:p>
                      <a:r>
                        <a:rPr lang="en-US" sz="1000">
                          <a:latin typeface="EB Garamond" panose="00000500000000000000" pitchFamily="2" charset="0"/>
                          <a:ea typeface="EB Garamond" panose="00000500000000000000" pitchFamily="2" charset="0"/>
                        </a:rPr>
                        <a:t>Cooldown: 6%</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75</a:t>
                      </a:r>
                    </a:p>
                    <a:p>
                      <a:r>
                        <a:rPr lang="en-US" sz="1000">
                          <a:latin typeface="EB Garamond" panose="00000500000000000000" pitchFamily="2" charset="0"/>
                          <a:ea typeface="EB Garamond" panose="00000500000000000000" pitchFamily="2" charset="0"/>
                        </a:rPr>
                        <a:t>MP: 75</a:t>
                      </a:r>
                    </a:p>
                    <a:p>
                      <a:r>
                        <a:rPr lang="en-US" sz="1000">
                          <a:latin typeface="EB Garamond" panose="00000500000000000000" pitchFamily="2" charset="0"/>
                          <a:ea typeface="EB Garamond" panose="00000500000000000000" pitchFamily="2" charset="0"/>
                        </a:rPr>
                        <a:t>Cooldown: 9%</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112.5</a:t>
                      </a:r>
                    </a:p>
                    <a:p>
                      <a:r>
                        <a:rPr lang="en-US" sz="1000">
                          <a:latin typeface="EB Garamond" panose="00000500000000000000" pitchFamily="2" charset="0"/>
                          <a:ea typeface="EB Garamond" panose="00000500000000000000" pitchFamily="2" charset="0"/>
                        </a:rPr>
                        <a:t>MP: 112.5</a:t>
                      </a:r>
                    </a:p>
                    <a:p>
                      <a:r>
                        <a:rPr lang="en-US" sz="1000">
                          <a:latin typeface="EB Garamond" panose="00000500000000000000" pitchFamily="2" charset="0"/>
                          <a:ea typeface="EB Garamond" panose="00000500000000000000" pitchFamily="2" charset="0"/>
                        </a:rPr>
                        <a:t>Cooldown: 13.5%</a:t>
                      </a:r>
                    </a:p>
                    <a:p>
                      <a:endParaRPr lang="en-US" sz="1000">
                        <a:latin typeface="EB Garamond" panose="00000500000000000000" pitchFamily="2" charset="0"/>
                        <a:ea typeface="EB Garamond" panose="00000500000000000000" pitchFamily="2" charset="0"/>
                      </a:endParaRPr>
                    </a:p>
                  </a:txBody>
                  <a:tcPr/>
                </a:tc>
                <a:tc>
                  <a:txBody>
                    <a:bodyPr/>
                    <a:lstStyle/>
                    <a:p>
                      <a:r>
                        <a:rPr lang="en-US" sz="1000" err="1">
                          <a:latin typeface="EB Garamond" panose="00000500000000000000" pitchFamily="2" charset="0"/>
                          <a:ea typeface="EB Garamond" panose="00000500000000000000" pitchFamily="2" charset="0"/>
                        </a:rPr>
                        <a:t>SkillDamage</a:t>
                      </a:r>
                      <a:r>
                        <a:rPr lang="en-US" sz="1000">
                          <a:latin typeface="EB Garamond" panose="00000500000000000000" pitchFamily="2" charset="0"/>
                          <a:ea typeface="EB Garamond" panose="00000500000000000000" pitchFamily="2" charset="0"/>
                        </a:rPr>
                        <a:t>: 168.75</a:t>
                      </a:r>
                    </a:p>
                    <a:p>
                      <a:r>
                        <a:rPr lang="en-US" sz="1000">
                          <a:latin typeface="EB Garamond" panose="00000500000000000000" pitchFamily="2" charset="0"/>
                          <a:ea typeface="EB Garamond" panose="00000500000000000000" pitchFamily="2" charset="0"/>
                        </a:rPr>
                        <a:t>MP: 168.75</a:t>
                      </a:r>
                    </a:p>
                    <a:p>
                      <a:r>
                        <a:rPr lang="en-US" sz="1000">
                          <a:latin typeface="EB Garamond" panose="00000500000000000000" pitchFamily="2" charset="0"/>
                          <a:ea typeface="EB Garamond" panose="00000500000000000000" pitchFamily="2" charset="0"/>
                        </a:rPr>
                        <a:t>Cooldown: 20.25</a:t>
                      </a:r>
                    </a:p>
                    <a:p>
                      <a:endParaRPr lang="en-US" sz="1000">
                        <a:latin typeface="EB Garamond" panose="00000500000000000000" pitchFamily="2" charset="0"/>
                        <a:ea typeface="EB Garamond" panose="00000500000000000000" pitchFamily="2" charset="0"/>
                      </a:endParaRPr>
                    </a:p>
                  </a:txBody>
                  <a:tcPr/>
                </a:tc>
                <a:extLst>
                  <a:ext uri="{0D108BD9-81ED-4DB2-BD59-A6C34878D82A}">
                    <a16:rowId xmlns:a16="http://schemas.microsoft.com/office/drawing/2014/main" val="3634645889"/>
                  </a:ext>
                </a:extLst>
              </a:tr>
            </a:tbl>
          </a:graphicData>
        </a:graphic>
      </p:graphicFrame>
      <p:pic>
        <p:nvPicPr>
          <p:cNvPr id="8" name="Picture 7">
            <a:extLst>
              <a:ext uri="{FF2B5EF4-FFF2-40B4-BE49-F238E27FC236}">
                <a16:creationId xmlns:a16="http://schemas.microsoft.com/office/drawing/2014/main" id="{372A0F4D-35B6-427B-A3D4-5D603B1C0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601" y="2035501"/>
            <a:ext cx="465469" cy="465469"/>
          </a:xfrm>
          <a:prstGeom prst="rect">
            <a:avLst/>
          </a:prstGeom>
        </p:spPr>
      </p:pic>
      <p:pic>
        <p:nvPicPr>
          <p:cNvPr id="10" name="Picture 9">
            <a:extLst>
              <a:ext uri="{FF2B5EF4-FFF2-40B4-BE49-F238E27FC236}">
                <a16:creationId xmlns:a16="http://schemas.microsoft.com/office/drawing/2014/main" id="{ABF2E5DF-462B-4F4F-B467-DF7D33F61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01" y="2762401"/>
            <a:ext cx="478701" cy="478701"/>
          </a:xfrm>
          <a:prstGeom prst="rect">
            <a:avLst/>
          </a:prstGeom>
        </p:spPr>
      </p:pic>
    </p:spTree>
    <p:extLst>
      <p:ext uri="{BB962C8B-B14F-4D97-AF65-F5344CB8AC3E}">
        <p14:creationId xmlns:p14="http://schemas.microsoft.com/office/powerpoint/2010/main" val="3797649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Map 1</a:t>
            </a:r>
          </a:p>
        </p:txBody>
      </p:sp>
      <p:sp>
        <p:nvSpPr>
          <p:cNvPr id="9" name="TextBox 8">
            <a:extLst>
              <a:ext uri="{FF2B5EF4-FFF2-40B4-BE49-F238E27FC236}">
                <a16:creationId xmlns:a16="http://schemas.microsoft.com/office/drawing/2014/main" id="{3ECCBC24-47F6-40D0-9880-CABE8C767FE4}"/>
              </a:ext>
            </a:extLst>
          </p:cNvPr>
          <p:cNvSpPr txBox="1"/>
          <p:nvPr/>
        </p:nvSpPr>
        <p:spPr>
          <a:xfrm>
            <a:off x="4726782" y="1817755"/>
            <a:ext cx="4080076" cy="1384995"/>
          </a:xfrm>
          <a:prstGeom prst="rect">
            <a:avLst/>
          </a:prstGeom>
          <a:noFill/>
        </p:spPr>
        <p:txBody>
          <a:bodyPr wrap="square">
            <a:spAutoFit/>
          </a:bodyPr>
          <a:lstStyle/>
          <a:p>
            <a:pPr algn="l" rtl="0" fontAlgn="base"/>
            <a:r>
              <a:rPr lang="en-US" sz="1200" b="0" i="0" u="none" strike="noStrike">
                <a:solidFill>
                  <a:srgbClr val="000000"/>
                </a:solidFill>
                <a:effectLst/>
                <a:latin typeface="EB Garamond" panose="00000500000000000000" pitchFamily="2" charset="0"/>
                <a:ea typeface="EB Garamond" panose="00000500000000000000" pitchFamily="2" charset="0"/>
              </a:rPr>
              <a:t>This is the map where the player will appear at the beginning of the game and where the player always returns.Map 1 gives player a feelings of safety like a old home. Map 1 acts like a base, a starting place and at the same time a place for players to receive quests, buy and upgrade weapons, etc. To make it easier to imagine, World Of Sins is like Firelink Shrine of Dark Souls 3, Batcave of Batman, Hunters Dream of Bloodborne.</a:t>
            </a:r>
          </a:p>
        </p:txBody>
      </p:sp>
      <p:sp>
        <p:nvSpPr>
          <p:cNvPr id="14" name="TextBox 13">
            <a:extLst>
              <a:ext uri="{FF2B5EF4-FFF2-40B4-BE49-F238E27FC236}">
                <a16:creationId xmlns:a16="http://schemas.microsoft.com/office/drawing/2014/main" id="{D233C130-4BCF-4245-9BE1-5804DC7CB72A}"/>
              </a:ext>
            </a:extLst>
          </p:cNvPr>
          <p:cNvSpPr txBox="1"/>
          <p:nvPr/>
        </p:nvSpPr>
        <p:spPr>
          <a:xfrm>
            <a:off x="684110" y="955106"/>
            <a:ext cx="4572000" cy="307777"/>
          </a:xfrm>
          <a:prstGeom prst="rect">
            <a:avLst/>
          </a:prstGeom>
          <a:noFill/>
        </p:spPr>
        <p:txBody>
          <a:bodyPr wrap="square">
            <a:spAutoFit/>
          </a:bodyPr>
          <a:lstStyle/>
          <a:p>
            <a:r>
              <a:rPr lang="en-US" b="1">
                <a:latin typeface="EB Garamond" panose="00000500000000000000" pitchFamily="2" charset="0"/>
                <a:ea typeface="EB Garamond" panose="00000500000000000000" pitchFamily="2" charset="0"/>
              </a:rPr>
              <a:t>Assets</a:t>
            </a:r>
            <a:endParaRPr lang="en-US">
              <a:latin typeface="EB Garamond" panose="00000500000000000000" pitchFamily="2" charset="0"/>
              <a:ea typeface="EB Garamond" panose="00000500000000000000" pitchFamily="2" charset="0"/>
            </a:endParaRPr>
          </a:p>
        </p:txBody>
      </p:sp>
      <p:pic>
        <p:nvPicPr>
          <p:cNvPr id="1028" name="Picture 4" descr="Pixel Art Top Down - Basic">
            <a:extLst>
              <a:ext uri="{FF2B5EF4-FFF2-40B4-BE49-F238E27FC236}">
                <a16:creationId xmlns:a16="http://schemas.microsoft.com/office/drawing/2014/main" id="{FE715B6F-5B80-D356-9404-F8375FBF3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24" y="1364940"/>
            <a:ext cx="4080076" cy="272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2374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Thunder land</a:t>
            </a:r>
          </a:p>
        </p:txBody>
      </p:sp>
      <p:sp>
        <p:nvSpPr>
          <p:cNvPr id="9" name="TextBox 8">
            <a:extLst>
              <a:ext uri="{FF2B5EF4-FFF2-40B4-BE49-F238E27FC236}">
                <a16:creationId xmlns:a16="http://schemas.microsoft.com/office/drawing/2014/main" id="{3ECCBC24-47F6-40D0-9880-CABE8C767FE4}"/>
              </a:ext>
            </a:extLst>
          </p:cNvPr>
          <p:cNvSpPr txBox="1"/>
          <p:nvPr/>
        </p:nvSpPr>
        <p:spPr>
          <a:xfrm>
            <a:off x="1582527" y="4086903"/>
            <a:ext cx="6288510" cy="461665"/>
          </a:xfrm>
          <a:prstGeom prst="rect">
            <a:avLst/>
          </a:prstGeom>
          <a:noFill/>
        </p:spPr>
        <p:txBody>
          <a:bodyPr wrap="square">
            <a:spAutoFit/>
          </a:bodyPr>
          <a:lstStyle/>
          <a:p>
            <a:pPr algn="l" rtl="0" fontAlgn="base"/>
            <a:r>
              <a:rPr lang="en-US" sz="1200" b="0" i="0" u="none" strike="noStrike">
                <a:effectLst/>
                <a:latin typeface="EB Garamond" panose="00000500000000000000" pitchFamily="2" charset="0"/>
                <a:ea typeface="EB Garamond" panose="00000500000000000000" pitchFamily="2" charset="0"/>
              </a:rPr>
              <a:t>It is a Soul Land of Outer God Terra. A land filled with dark colors, endless flames, screams, lifeless corpses and Terra's fiery anger at being violated.</a:t>
            </a:r>
            <a:endParaRPr lang="en-US" sz="1600" b="0" i="0" dirty="0">
              <a:solidFill>
                <a:srgbClr val="000000"/>
              </a:solidFill>
              <a:effectLst/>
              <a:latin typeface="EB Garamond" panose="00000500000000000000" pitchFamily="2" charset="0"/>
              <a:ea typeface="EB Garamond" panose="00000500000000000000" pitchFamily="2" charset="0"/>
            </a:endParaRPr>
          </a:p>
        </p:txBody>
      </p:sp>
      <p:sp>
        <p:nvSpPr>
          <p:cNvPr id="14" name="TextBox 13">
            <a:extLst>
              <a:ext uri="{FF2B5EF4-FFF2-40B4-BE49-F238E27FC236}">
                <a16:creationId xmlns:a16="http://schemas.microsoft.com/office/drawing/2014/main" id="{D233C130-4BCF-4245-9BE1-5804DC7CB72A}"/>
              </a:ext>
            </a:extLst>
          </p:cNvPr>
          <p:cNvSpPr txBox="1"/>
          <p:nvPr/>
        </p:nvSpPr>
        <p:spPr>
          <a:xfrm>
            <a:off x="7188336" y="955106"/>
            <a:ext cx="4572000" cy="307777"/>
          </a:xfrm>
          <a:prstGeom prst="rect">
            <a:avLst/>
          </a:prstGeom>
          <a:noFill/>
        </p:spPr>
        <p:txBody>
          <a:bodyPr wrap="square">
            <a:spAutoFit/>
          </a:bodyPr>
          <a:lstStyle/>
          <a:p>
            <a:r>
              <a:rPr lang="en-US" b="1">
                <a:latin typeface="EB Garamond" panose="00000500000000000000" pitchFamily="2" charset="0"/>
                <a:ea typeface="EB Garamond" panose="00000500000000000000" pitchFamily="2" charset="0"/>
              </a:rPr>
              <a:t>Assets</a:t>
            </a:r>
            <a:endParaRPr lang="en-US">
              <a:latin typeface="EB Garamond" panose="00000500000000000000" pitchFamily="2" charset="0"/>
              <a:ea typeface="EB Garamond" panose="00000500000000000000" pitchFamily="2" charset="0"/>
            </a:endParaRPr>
          </a:p>
        </p:txBody>
      </p:sp>
      <p:pic>
        <p:nvPicPr>
          <p:cNvPr id="8" name="Picture 2">
            <a:extLst>
              <a:ext uri="{FF2B5EF4-FFF2-40B4-BE49-F238E27FC236}">
                <a16:creationId xmlns:a16="http://schemas.microsoft.com/office/drawing/2014/main" id="{56F5F6BB-32AC-4966-B43B-49BCA13DC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663" y="955106"/>
            <a:ext cx="5232673" cy="300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1452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World Of Sins</a:t>
            </a:r>
          </a:p>
        </p:txBody>
      </p:sp>
      <p:sp>
        <p:nvSpPr>
          <p:cNvPr id="9" name="TextBox 8">
            <a:extLst>
              <a:ext uri="{FF2B5EF4-FFF2-40B4-BE49-F238E27FC236}">
                <a16:creationId xmlns:a16="http://schemas.microsoft.com/office/drawing/2014/main" id="{3ECCBC24-47F6-40D0-9880-CABE8C767FE4}"/>
              </a:ext>
            </a:extLst>
          </p:cNvPr>
          <p:cNvSpPr txBox="1"/>
          <p:nvPr/>
        </p:nvSpPr>
        <p:spPr>
          <a:xfrm>
            <a:off x="5895826" y="1694852"/>
            <a:ext cx="1847638" cy="1754326"/>
          </a:xfrm>
          <a:prstGeom prst="rect">
            <a:avLst/>
          </a:prstGeom>
          <a:noFill/>
        </p:spPr>
        <p:txBody>
          <a:bodyPr wrap="square">
            <a:spAutoFit/>
          </a:bodyPr>
          <a:lstStyle/>
          <a:p>
            <a:pPr algn="l" rtl="0" fontAlgn="base"/>
            <a:r>
              <a:rPr lang="en-US" sz="1200" b="0" i="0">
                <a:solidFill>
                  <a:srgbClr val="000000"/>
                </a:solidFill>
                <a:effectLst/>
                <a:latin typeface="EB Garamond" panose="00000500000000000000" pitchFamily="2" charset="0"/>
                <a:ea typeface="EB Garamond" panose="00000500000000000000" pitchFamily="2" charset="0"/>
              </a:rPr>
              <a:t>The Soul Land of Okyanus accurately reflects the most negative feelings of a mother when her children are violated. The cave contains bloody flesh and armies of baby spiders symbolizing Okyanus's desire to become a mother.</a:t>
            </a:r>
            <a:endParaRPr lang="en-US" sz="1200" b="0" i="0" dirty="0">
              <a:solidFill>
                <a:srgbClr val="000000"/>
              </a:solidFill>
              <a:effectLst/>
              <a:latin typeface="EB Garamond" panose="00000500000000000000" pitchFamily="2" charset="0"/>
              <a:ea typeface="EB Garamond" panose="00000500000000000000" pitchFamily="2" charset="0"/>
            </a:endParaRPr>
          </a:p>
        </p:txBody>
      </p:sp>
      <p:sp>
        <p:nvSpPr>
          <p:cNvPr id="14" name="TextBox 13">
            <a:extLst>
              <a:ext uri="{FF2B5EF4-FFF2-40B4-BE49-F238E27FC236}">
                <a16:creationId xmlns:a16="http://schemas.microsoft.com/office/drawing/2014/main" id="{D233C130-4BCF-4245-9BE1-5804DC7CB72A}"/>
              </a:ext>
            </a:extLst>
          </p:cNvPr>
          <p:cNvSpPr txBox="1"/>
          <p:nvPr/>
        </p:nvSpPr>
        <p:spPr>
          <a:xfrm>
            <a:off x="422874" y="982162"/>
            <a:ext cx="4572000" cy="307777"/>
          </a:xfrm>
          <a:prstGeom prst="rect">
            <a:avLst/>
          </a:prstGeom>
          <a:noFill/>
        </p:spPr>
        <p:txBody>
          <a:bodyPr wrap="square">
            <a:spAutoFit/>
          </a:bodyPr>
          <a:lstStyle/>
          <a:p>
            <a:r>
              <a:rPr lang="en-US" b="1">
                <a:latin typeface="EB Garamond" panose="00000500000000000000" pitchFamily="2" charset="0"/>
                <a:ea typeface="EB Garamond" panose="00000500000000000000" pitchFamily="2" charset="0"/>
              </a:rPr>
              <a:t>Assets</a:t>
            </a:r>
            <a:endParaRPr lang="en-US">
              <a:latin typeface="EB Garamond" panose="00000500000000000000" pitchFamily="2" charset="0"/>
              <a:ea typeface="EB Garamond" panose="00000500000000000000" pitchFamily="2" charset="0"/>
            </a:endParaRPr>
          </a:p>
        </p:txBody>
      </p:sp>
      <p:pic>
        <p:nvPicPr>
          <p:cNvPr id="8" name="Picture 2">
            <a:extLst>
              <a:ext uri="{FF2B5EF4-FFF2-40B4-BE49-F238E27FC236}">
                <a16:creationId xmlns:a16="http://schemas.microsoft.com/office/drawing/2014/main" id="{062F77B0-877A-412A-AEFC-A01F3A51F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74" y="1329894"/>
            <a:ext cx="4287750" cy="285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6372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98018" y="0"/>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a:t>
            </a:r>
            <a:endParaRPr/>
          </a:p>
        </p:txBody>
      </p:sp>
      <p:sp>
        <p:nvSpPr>
          <p:cNvPr id="7" name="Google Shape;130;p23">
            <a:extLst>
              <a:ext uri="{FF2B5EF4-FFF2-40B4-BE49-F238E27FC236}">
                <a16:creationId xmlns:a16="http://schemas.microsoft.com/office/drawing/2014/main" id="{FB54E703-4410-4B63-AD81-D5097AFBFD69}"/>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a:t>World Of Sins</a:t>
            </a:r>
          </a:p>
        </p:txBody>
      </p:sp>
      <p:sp>
        <p:nvSpPr>
          <p:cNvPr id="14" name="TextBox 13">
            <a:extLst>
              <a:ext uri="{FF2B5EF4-FFF2-40B4-BE49-F238E27FC236}">
                <a16:creationId xmlns:a16="http://schemas.microsoft.com/office/drawing/2014/main" id="{D233C130-4BCF-4245-9BE1-5804DC7CB72A}"/>
              </a:ext>
            </a:extLst>
          </p:cNvPr>
          <p:cNvSpPr txBox="1"/>
          <p:nvPr/>
        </p:nvSpPr>
        <p:spPr>
          <a:xfrm>
            <a:off x="4471979" y="1053743"/>
            <a:ext cx="4572000" cy="307777"/>
          </a:xfrm>
          <a:prstGeom prst="rect">
            <a:avLst/>
          </a:prstGeom>
          <a:noFill/>
        </p:spPr>
        <p:txBody>
          <a:bodyPr wrap="square">
            <a:spAutoFit/>
          </a:bodyPr>
          <a:lstStyle/>
          <a:p>
            <a:r>
              <a:rPr lang="en-US" b="1">
                <a:latin typeface="EB Garamond" panose="00000500000000000000" pitchFamily="2" charset="0"/>
                <a:ea typeface="EB Garamond" panose="00000500000000000000" pitchFamily="2" charset="0"/>
              </a:rPr>
              <a:t>Assets</a:t>
            </a:r>
            <a:endParaRPr lang="en-US">
              <a:latin typeface="EB Garamond" panose="00000500000000000000" pitchFamily="2" charset="0"/>
              <a:ea typeface="EB Garamond" panose="00000500000000000000" pitchFamily="2" charset="0"/>
            </a:endParaRPr>
          </a:p>
        </p:txBody>
      </p:sp>
      <p:pic>
        <p:nvPicPr>
          <p:cNvPr id="8" name="Picture 2">
            <a:extLst>
              <a:ext uri="{FF2B5EF4-FFF2-40B4-BE49-F238E27FC236}">
                <a16:creationId xmlns:a16="http://schemas.microsoft.com/office/drawing/2014/main" id="{A0C71FD1-2C0A-4991-8A5F-6C7A65CD8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979" y="1361520"/>
            <a:ext cx="3977541" cy="2651694"/>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8">
            <a:extLst>
              <a:ext uri="{FF2B5EF4-FFF2-40B4-BE49-F238E27FC236}">
                <a16:creationId xmlns:a16="http://schemas.microsoft.com/office/drawing/2014/main" id="{FA0AE6AC-62C9-45A2-ACB1-5BE55A8DE1D0}"/>
              </a:ext>
            </a:extLst>
          </p:cNvPr>
          <p:cNvSpPr txBox="1"/>
          <p:nvPr/>
        </p:nvSpPr>
        <p:spPr>
          <a:xfrm>
            <a:off x="1331396" y="1694587"/>
            <a:ext cx="21757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fontAlgn="base"/>
            <a:r>
              <a:rPr lang="en-US" sz="1200" b="0" i="0">
                <a:solidFill>
                  <a:srgbClr val="000000"/>
                </a:solidFill>
                <a:effectLst/>
                <a:latin typeface="EB Garamond" panose="00000500000000000000" pitchFamily="2" charset="0"/>
                <a:ea typeface="EB Garamond" panose="00000500000000000000" pitchFamily="2" charset="0"/>
              </a:rPr>
              <a:t>It is Paradiso's Soul Land. The land most nakedly reflects what humans have never overcome. That is DEATH. Paradiso is the representative of all the worldly desires, curiosity, and bottomless greed of mankind and it is these things that lead them all back to death.</a:t>
            </a:r>
            <a:endParaRPr lang="en-US" sz="1200" b="0" i="0" dirty="0">
              <a:solidFill>
                <a:srgbClr val="000000"/>
              </a:solidFill>
              <a:effectLst/>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1600135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9</a:t>
            </a:fld>
            <a:endParaRPr/>
          </a:p>
        </p:txBody>
      </p:sp>
      <p:sp>
        <p:nvSpPr>
          <p:cNvPr id="4" name="Google Shape;130;p23">
            <a:extLst>
              <a:ext uri="{FF2B5EF4-FFF2-40B4-BE49-F238E27FC236}">
                <a16:creationId xmlns:a16="http://schemas.microsoft.com/office/drawing/2014/main" id="{AC0E4459-4AE4-0B75-9CDF-E64891A42231}"/>
              </a:ext>
            </a:extLst>
          </p:cNvPr>
          <p:cNvSpPr txBox="1">
            <a:spLocks/>
          </p:cNvSpPr>
          <p:nvPr/>
        </p:nvSpPr>
        <p:spPr>
          <a:xfrm>
            <a:off x="498018" y="0"/>
            <a:ext cx="5511000" cy="775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dirty="0"/>
              <a:t>Class diagram</a:t>
            </a:r>
          </a:p>
        </p:txBody>
      </p:sp>
      <p:sp>
        <p:nvSpPr>
          <p:cNvPr id="6" name="Google Shape;130;p23">
            <a:extLst>
              <a:ext uri="{FF2B5EF4-FFF2-40B4-BE49-F238E27FC236}">
                <a16:creationId xmlns:a16="http://schemas.microsoft.com/office/drawing/2014/main" id="{FFBAE32B-2B34-4DC3-6895-724DA66F2440}"/>
              </a:ext>
            </a:extLst>
          </p:cNvPr>
          <p:cNvSpPr txBox="1">
            <a:spLocks/>
          </p:cNvSpPr>
          <p:nvPr/>
        </p:nvSpPr>
        <p:spPr>
          <a:xfrm>
            <a:off x="2976900" y="335755"/>
            <a:ext cx="1749882" cy="3822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1pPr>
            <a:lvl2pPr marR="0" lvl="1"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2pPr>
            <a:lvl3pPr marR="0" lvl="2"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3pPr>
            <a:lvl4pPr marR="0" lvl="3"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4pPr>
            <a:lvl5pPr marR="0" lvl="4"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5pPr>
            <a:lvl6pPr marR="0" lvl="5"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6pPr>
            <a:lvl7pPr marR="0" lvl="6"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7pPr>
            <a:lvl8pPr marR="0" lvl="7"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8pPr>
            <a:lvl9pPr marR="0" lvl="8" algn="l" rtl="0">
              <a:lnSpc>
                <a:spcPct val="100000"/>
              </a:lnSpc>
              <a:spcBef>
                <a:spcPts val="0"/>
              </a:spcBef>
              <a:spcAft>
                <a:spcPts val="0"/>
              </a:spcAft>
              <a:buClr>
                <a:schemeClr val="dk1"/>
              </a:buClr>
              <a:buSzPts val="2400"/>
              <a:buFont typeface="Marcellus SC"/>
              <a:buNone/>
              <a:defRPr sz="2400" b="0" i="0" u="none" strike="noStrike" cap="none">
                <a:solidFill>
                  <a:schemeClr val="dk1"/>
                </a:solidFill>
                <a:latin typeface="Marcellus SC"/>
                <a:ea typeface="Marcellus SC"/>
                <a:cs typeface="Marcellus SC"/>
                <a:sym typeface="Marcellus SC"/>
              </a:defRPr>
            </a:lvl9pPr>
          </a:lstStyle>
          <a:p>
            <a:r>
              <a:rPr lang="en-US" sz="1600" dirty="0"/>
              <a:t>State</a:t>
            </a:r>
          </a:p>
        </p:txBody>
      </p:sp>
      <p:pic>
        <p:nvPicPr>
          <p:cNvPr id="7" name="Picture 6" descr="A diagram of a state&#10;&#10;Description automatically generated">
            <a:extLst>
              <a:ext uri="{FF2B5EF4-FFF2-40B4-BE49-F238E27FC236}">
                <a16:creationId xmlns:a16="http://schemas.microsoft.com/office/drawing/2014/main" id="{3123A8F9-455F-3C83-5713-4DEBEFFC3E0B}"/>
              </a:ext>
            </a:extLst>
          </p:cNvPr>
          <p:cNvPicPr>
            <a:picLocks noChangeAspect="1"/>
          </p:cNvPicPr>
          <p:nvPr/>
        </p:nvPicPr>
        <p:blipFill>
          <a:blip r:embed="rId3"/>
          <a:stretch>
            <a:fillRect/>
          </a:stretch>
        </p:blipFill>
        <p:spPr>
          <a:xfrm>
            <a:off x="483378" y="782011"/>
            <a:ext cx="8403352" cy="4101322"/>
          </a:xfrm>
          <a:prstGeom prst="rect">
            <a:avLst/>
          </a:prstGeom>
        </p:spPr>
      </p:pic>
    </p:spTree>
    <p:extLst>
      <p:ext uri="{BB962C8B-B14F-4D97-AF65-F5344CB8AC3E}">
        <p14:creationId xmlns:p14="http://schemas.microsoft.com/office/powerpoint/2010/main" val="1829930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917475" y="1583350"/>
            <a:ext cx="50985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Transition headline</a:t>
            </a:r>
            <a:endParaRPr/>
          </a:p>
        </p:txBody>
      </p:sp>
      <p:sp>
        <p:nvSpPr>
          <p:cNvPr id="70" name="Google Shape;70;p15"/>
          <p:cNvSpPr txBox="1">
            <a:spLocks noGrp="1"/>
          </p:cNvSpPr>
          <p:nvPr>
            <p:ph type="subTitle" idx="1"/>
          </p:nvPr>
        </p:nvSpPr>
        <p:spPr>
          <a:xfrm>
            <a:off x="917475" y="2840052"/>
            <a:ext cx="50985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This is a slide title</a:t>
            </a:r>
            <a:endParaRPr/>
          </a:p>
        </p:txBody>
      </p:sp>
      <p:sp>
        <p:nvSpPr>
          <p:cNvPr id="82" name="Google Shape;82;p17"/>
          <p:cNvSpPr txBox="1">
            <a:spLocks noGrp="1"/>
          </p:cNvSpPr>
          <p:nvPr>
            <p:ph type="body" idx="1"/>
          </p:nvPr>
        </p:nvSpPr>
        <p:spPr>
          <a:xfrm>
            <a:off x="548025" y="1410075"/>
            <a:ext cx="5511000" cy="32112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won’t do both. </a:t>
            </a:r>
            <a:endParaRPr/>
          </a:p>
        </p:txBody>
      </p:sp>
      <p:sp>
        <p:nvSpPr>
          <p:cNvPr id="83" name="Google Shape;83;p17"/>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19"/>
          <p:cNvSpPr txBox="1">
            <a:spLocks noGrp="1"/>
          </p:cNvSpPr>
          <p:nvPr>
            <p:ph type="body" idx="1"/>
          </p:nvPr>
        </p:nvSpPr>
        <p:spPr>
          <a:xfrm>
            <a:off x="548025" y="1410075"/>
            <a:ext cx="2567400" cy="3306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00" name="Google Shape;100;p19"/>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You can also split your content</a:t>
            </a:r>
            <a:endParaRPr/>
          </a:p>
        </p:txBody>
      </p:sp>
      <p:sp>
        <p:nvSpPr>
          <p:cNvPr id="101" name="Google Shape;101;p19"/>
          <p:cNvSpPr txBox="1">
            <a:spLocks noGrp="1"/>
          </p:cNvSpPr>
          <p:nvPr>
            <p:ph type="body" idx="2"/>
          </p:nvPr>
        </p:nvSpPr>
        <p:spPr>
          <a:xfrm>
            <a:off x="3491636" y="1410075"/>
            <a:ext cx="2567400" cy="3306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02" name="Google Shape;102;p19"/>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 two or three columns</a:t>
            </a:r>
            <a:endParaRPr/>
          </a:p>
        </p:txBody>
      </p:sp>
      <p:sp>
        <p:nvSpPr>
          <p:cNvPr id="108" name="Google Shape;108;p20"/>
          <p:cNvSpPr txBox="1">
            <a:spLocks noGrp="1"/>
          </p:cNvSpPr>
          <p:nvPr>
            <p:ph type="body" idx="1"/>
          </p:nvPr>
        </p:nvSpPr>
        <p:spPr>
          <a:xfrm>
            <a:off x="548025" y="1410075"/>
            <a:ext cx="1837800" cy="3305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09" name="Google Shape;109;p20"/>
          <p:cNvSpPr txBox="1">
            <a:spLocks noGrp="1"/>
          </p:cNvSpPr>
          <p:nvPr>
            <p:ph type="body" idx="2"/>
          </p:nvPr>
        </p:nvSpPr>
        <p:spPr>
          <a:xfrm>
            <a:off x="2594365" y="1410075"/>
            <a:ext cx="1837800" cy="3305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10" name="Google Shape;110;p20"/>
          <p:cNvSpPr txBox="1">
            <a:spLocks noGrp="1"/>
          </p:cNvSpPr>
          <p:nvPr>
            <p:ph type="body" idx="3"/>
          </p:nvPr>
        </p:nvSpPr>
        <p:spPr>
          <a:xfrm>
            <a:off x="4640704" y="1410075"/>
            <a:ext cx="1837800" cy="3305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11" name="Google Shape;111;p20"/>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Use diagrams to explain your ideas</a:t>
            </a:r>
            <a:endParaRPr/>
          </a:p>
        </p:txBody>
      </p:sp>
      <p:sp>
        <p:nvSpPr>
          <p:cNvPr id="131" name="Google Shape;131;p23"/>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94</a:t>
            </a:fld>
            <a:endParaRPr/>
          </a:p>
        </p:txBody>
      </p:sp>
      <p:cxnSp>
        <p:nvCxnSpPr>
          <p:cNvPr id="132" name="Google Shape;132;p23"/>
          <p:cNvCxnSpPr>
            <a:stCxn id="133" idx="2"/>
            <a:endCxn id="134" idx="0"/>
          </p:cNvCxnSpPr>
          <p:nvPr/>
        </p:nvCxnSpPr>
        <p:spPr>
          <a:xfrm rot="-5400000" flipH="1">
            <a:off x="5133300" y="1541500"/>
            <a:ext cx="647700" cy="1770300"/>
          </a:xfrm>
          <a:prstGeom prst="bentConnector3">
            <a:avLst>
              <a:gd name="adj1" fmla="val 50008"/>
            </a:avLst>
          </a:prstGeom>
          <a:noFill/>
          <a:ln w="9525" cap="flat" cmpd="sng">
            <a:solidFill>
              <a:schemeClr val="accent5"/>
            </a:solidFill>
            <a:prstDash val="dash"/>
            <a:miter lim="8000"/>
            <a:headEnd type="none" w="sm" len="sm"/>
            <a:tailEnd type="none" w="sm" len="sm"/>
          </a:ln>
        </p:spPr>
      </p:cxnSp>
      <p:cxnSp>
        <p:nvCxnSpPr>
          <p:cNvPr id="135" name="Google Shape;135;p23"/>
          <p:cNvCxnSpPr>
            <a:stCxn id="136" idx="0"/>
            <a:endCxn id="133" idx="2"/>
          </p:cNvCxnSpPr>
          <p:nvPr/>
        </p:nvCxnSpPr>
        <p:spPr>
          <a:xfrm rot="-5400000">
            <a:off x="3363000" y="1541600"/>
            <a:ext cx="647700" cy="1770300"/>
          </a:xfrm>
          <a:prstGeom prst="bentConnector3">
            <a:avLst>
              <a:gd name="adj1" fmla="val 50008"/>
            </a:avLst>
          </a:prstGeom>
          <a:noFill/>
          <a:ln w="9525" cap="flat" cmpd="sng">
            <a:solidFill>
              <a:schemeClr val="accent5"/>
            </a:solidFill>
            <a:prstDash val="dash"/>
            <a:miter lim="8000"/>
            <a:headEnd type="none" w="sm" len="sm"/>
            <a:tailEnd type="none" w="sm" len="sm"/>
          </a:ln>
        </p:spPr>
      </p:cxnSp>
      <p:cxnSp>
        <p:nvCxnSpPr>
          <p:cNvPr id="137" name="Google Shape;137;p23"/>
          <p:cNvCxnSpPr>
            <a:stCxn id="136" idx="2"/>
            <a:endCxn id="138" idx="0"/>
          </p:cNvCxnSpPr>
          <p:nvPr/>
        </p:nvCxnSpPr>
        <p:spPr>
          <a:xfrm rot="-5400000" flipH="1">
            <a:off x="2881500" y="3037100"/>
            <a:ext cx="685800" cy="845400"/>
          </a:xfrm>
          <a:prstGeom prst="bentConnector3">
            <a:avLst>
              <a:gd name="adj1" fmla="val 50000"/>
            </a:avLst>
          </a:prstGeom>
          <a:noFill/>
          <a:ln w="9525" cap="flat" cmpd="sng">
            <a:solidFill>
              <a:schemeClr val="accent5"/>
            </a:solidFill>
            <a:prstDash val="dash"/>
            <a:miter lim="8000"/>
            <a:headEnd type="none" w="sm" len="sm"/>
            <a:tailEnd type="none" w="sm" len="sm"/>
          </a:ln>
        </p:spPr>
      </p:cxnSp>
      <p:cxnSp>
        <p:nvCxnSpPr>
          <p:cNvPr id="139" name="Google Shape;139;p23"/>
          <p:cNvCxnSpPr>
            <a:stCxn id="140" idx="0"/>
            <a:endCxn id="136" idx="2"/>
          </p:cNvCxnSpPr>
          <p:nvPr/>
        </p:nvCxnSpPr>
        <p:spPr>
          <a:xfrm rot="-5400000">
            <a:off x="2036250" y="3037100"/>
            <a:ext cx="685800" cy="845400"/>
          </a:xfrm>
          <a:prstGeom prst="bentConnector3">
            <a:avLst>
              <a:gd name="adj1" fmla="val 50000"/>
            </a:avLst>
          </a:prstGeom>
          <a:noFill/>
          <a:ln w="9525" cap="flat" cmpd="sng">
            <a:solidFill>
              <a:schemeClr val="accent5"/>
            </a:solidFill>
            <a:prstDash val="dash"/>
            <a:miter lim="8000"/>
            <a:headEnd type="none" w="sm" len="sm"/>
            <a:tailEnd type="none" w="sm" len="sm"/>
          </a:ln>
        </p:spPr>
      </p:cxnSp>
      <p:cxnSp>
        <p:nvCxnSpPr>
          <p:cNvPr id="141" name="Google Shape;141;p23"/>
          <p:cNvCxnSpPr>
            <a:stCxn id="134" idx="2"/>
            <a:endCxn id="142" idx="0"/>
          </p:cNvCxnSpPr>
          <p:nvPr/>
        </p:nvCxnSpPr>
        <p:spPr>
          <a:xfrm rot="-5400000" flipH="1">
            <a:off x="6422100" y="3037100"/>
            <a:ext cx="685800" cy="845400"/>
          </a:xfrm>
          <a:prstGeom prst="bentConnector3">
            <a:avLst>
              <a:gd name="adj1" fmla="val 50000"/>
            </a:avLst>
          </a:prstGeom>
          <a:noFill/>
          <a:ln w="9525" cap="flat" cmpd="sng">
            <a:solidFill>
              <a:schemeClr val="accent5"/>
            </a:solidFill>
            <a:prstDash val="dash"/>
            <a:miter lim="8000"/>
            <a:headEnd type="none" w="sm" len="sm"/>
            <a:tailEnd type="none" w="sm" len="sm"/>
          </a:ln>
        </p:spPr>
      </p:cxnSp>
      <p:cxnSp>
        <p:nvCxnSpPr>
          <p:cNvPr id="143" name="Google Shape;143;p23"/>
          <p:cNvCxnSpPr>
            <a:stCxn id="144" idx="0"/>
            <a:endCxn id="134" idx="2"/>
          </p:cNvCxnSpPr>
          <p:nvPr/>
        </p:nvCxnSpPr>
        <p:spPr>
          <a:xfrm rot="-5400000">
            <a:off x="5576850" y="3037100"/>
            <a:ext cx="685800" cy="845400"/>
          </a:xfrm>
          <a:prstGeom prst="bentConnector3">
            <a:avLst>
              <a:gd name="adj1" fmla="val 50000"/>
            </a:avLst>
          </a:prstGeom>
          <a:noFill/>
          <a:ln w="9525" cap="flat" cmpd="sng">
            <a:solidFill>
              <a:schemeClr val="accent5"/>
            </a:solidFill>
            <a:prstDash val="dash"/>
            <a:miter lim="8000"/>
            <a:headEnd type="none" w="sm" len="sm"/>
            <a:tailEnd type="none" w="sm" len="sm"/>
          </a:ln>
        </p:spPr>
      </p:cxnSp>
      <p:sp>
        <p:nvSpPr>
          <p:cNvPr id="133" name="Google Shape;133;p23"/>
          <p:cNvSpPr txBox="1"/>
          <p:nvPr/>
        </p:nvSpPr>
        <p:spPr>
          <a:xfrm>
            <a:off x="3801750" y="1736500"/>
            <a:ext cx="1540500" cy="366300"/>
          </a:xfrm>
          <a:prstGeom prst="rect">
            <a:avLst/>
          </a:prstGeom>
          <a:solidFill>
            <a:srgbClr val="FFFFFF">
              <a:alpha val="14229"/>
            </a:srgbClr>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B Garamond"/>
                <a:ea typeface="EB Garamond"/>
                <a:cs typeface="EB Garamond"/>
                <a:sym typeface="EB Garamond"/>
              </a:rPr>
              <a:t>Lorem Ipsum</a:t>
            </a:r>
            <a:endParaRPr sz="1000">
              <a:solidFill>
                <a:schemeClr val="dk1"/>
              </a:solidFill>
              <a:latin typeface="EB Garamond"/>
              <a:ea typeface="EB Garamond"/>
              <a:cs typeface="EB Garamond"/>
              <a:sym typeface="EB Garamond"/>
            </a:endParaRPr>
          </a:p>
        </p:txBody>
      </p:sp>
      <p:sp>
        <p:nvSpPr>
          <p:cNvPr id="136" name="Google Shape;136;p23"/>
          <p:cNvSpPr txBox="1"/>
          <p:nvPr/>
        </p:nvSpPr>
        <p:spPr>
          <a:xfrm>
            <a:off x="2032650" y="2750600"/>
            <a:ext cx="1538100" cy="366300"/>
          </a:xfrm>
          <a:prstGeom prst="rect">
            <a:avLst/>
          </a:prstGeom>
          <a:solidFill>
            <a:srgbClr val="FFFFFF">
              <a:alpha val="14229"/>
            </a:srgbClr>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B Garamond"/>
                <a:ea typeface="EB Garamond"/>
                <a:cs typeface="EB Garamond"/>
                <a:sym typeface="EB Garamond"/>
              </a:rPr>
              <a:t>Lorem Ipsum</a:t>
            </a:r>
            <a:endParaRPr sz="1000">
              <a:solidFill>
                <a:schemeClr val="dk1"/>
              </a:solidFill>
              <a:latin typeface="EB Garamond"/>
              <a:ea typeface="EB Garamond"/>
              <a:cs typeface="EB Garamond"/>
              <a:sym typeface="EB Garamond"/>
            </a:endParaRPr>
          </a:p>
        </p:txBody>
      </p:sp>
      <p:sp>
        <p:nvSpPr>
          <p:cNvPr id="134" name="Google Shape;134;p23"/>
          <p:cNvSpPr txBox="1"/>
          <p:nvPr/>
        </p:nvSpPr>
        <p:spPr>
          <a:xfrm>
            <a:off x="5573250" y="2750600"/>
            <a:ext cx="1538100" cy="366300"/>
          </a:xfrm>
          <a:prstGeom prst="rect">
            <a:avLst/>
          </a:prstGeom>
          <a:solidFill>
            <a:srgbClr val="FFFFFF">
              <a:alpha val="14229"/>
            </a:srgbClr>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B Garamond"/>
                <a:ea typeface="EB Garamond"/>
                <a:cs typeface="EB Garamond"/>
                <a:sym typeface="EB Garamond"/>
              </a:rPr>
              <a:t>Lorem Ipsum</a:t>
            </a:r>
            <a:endParaRPr sz="1000">
              <a:solidFill>
                <a:schemeClr val="dk1"/>
              </a:solidFill>
              <a:latin typeface="EB Garamond"/>
              <a:ea typeface="EB Garamond"/>
              <a:cs typeface="EB Garamond"/>
              <a:sym typeface="EB Garamond"/>
            </a:endParaRPr>
          </a:p>
        </p:txBody>
      </p:sp>
      <p:sp>
        <p:nvSpPr>
          <p:cNvPr id="142" name="Google Shape;142;p23"/>
          <p:cNvSpPr txBox="1"/>
          <p:nvPr/>
        </p:nvSpPr>
        <p:spPr>
          <a:xfrm>
            <a:off x="6418500" y="3802700"/>
            <a:ext cx="1538100" cy="366300"/>
          </a:xfrm>
          <a:prstGeom prst="rect">
            <a:avLst/>
          </a:prstGeom>
          <a:solidFill>
            <a:srgbClr val="FFFFFF">
              <a:alpha val="14229"/>
            </a:srgbClr>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B Garamond"/>
                <a:ea typeface="EB Garamond"/>
                <a:cs typeface="EB Garamond"/>
                <a:sym typeface="EB Garamond"/>
              </a:rPr>
              <a:t>Lorem Ipsum</a:t>
            </a:r>
            <a:endParaRPr sz="1000">
              <a:solidFill>
                <a:schemeClr val="dk1"/>
              </a:solidFill>
              <a:latin typeface="EB Garamond"/>
              <a:ea typeface="EB Garamond"/>
              <a:cs typeface="EB Garamond"/>
              <a:sym typeface="EB Garamond"/>
            </a:endParaRPr>
          </a:p>
        </p:txBody>
      </p:sp>
      <p:sp>
        <p:nvSpPr>
          <p:cNvPr id="144" name="Google Shape;144;p23"/>
          <p:cNvSpPr txBox="1"/>
          <p:nvPr/>
        </p:nvSpPr>
        <p:spPr>
          <a:xfrm>
            <a:off x="4728000" y="3802700"/>
            <a:ext cx="1538100" cy="366300"/>
          </a:xfrm>
          <a:prstGeom prst="rect">
            <a:avLst/>
          </a:prstGeom>
          <a:solidFill>
            <a:srgbClr val="FFFFFF">
              <a:alpha val="14229"/>
            </a:srgbClr>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B Garamond"/>
                <a:ea typeface="EB Garamond"/>
                <a:cs typeface="EB Garamond"/>
                <a:sym typeface="EB Garamond"/>
              </a:rPr>
              <a:t>Lorem Ipsum</a:t>
            </a:r>
            <a:endParaRPr sz="1000">
              <a:solidFill>
                <a:schemeClr val="dk1"/>
              </a:solidFill>
              <a:latin typeface="EB Garamond"/>
              <a:ea typeface="EB Garamond"/>
              <a:cs typeface="EB Garamond"/>
              <a:sym typeface="EB Garamond"/>
            </a:endParaRPr>
          </a:p>
        </p:txBody>
      </p:sp>
      <p:sp>
        <p:nvSpPr>
          <p:cNvPr id="138" name="Google Shape;138;p23"/>
          <p:cNvSpPr txBox="1"/>
          <p:nvPr/>
        </p:nvSpPr>
        <p:spPr>
          <a:xfrm>
            <a:off x="2877900" y="3802700"/>
            <a:ext cx="1538100" cy="366300"/>
          </a:xfrm>
          <a:prstGeom prst="rect">
            <a:avLst/>
          </a:prstGeom>
          <a:solidFill>
            <a:srgbClr val="FFFFFF">
              <a:alpha val="14229"/>
            </a:srgbClr>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B Garamond"/>
                <a:ea typeface="EB Garamond"/>
                <a:cs typeface="EB Garamond"/>
                <a:sym typeface="EB Garamond"/>
              </a:rPr>
              <a:t>Lorem Ipsum</a:t>
            </a:r>
            <a:endParaRPr sz="1000">
              <a:solidFill>
                <a:schemeClr val="dk1"/>
              </a:solidFill>
              <a:latin typeface="EB Garamond"/>
              <a:ea typeface="EB Garamond"/>
              <a:cs typeface="EB Garamond"/>
              <a:sym typeface="EB Garamond"/>
            </a:endParaRPr>
          </a:p>
        </p:txBody>
      </p:sp>
      <p:sp>
        <p:nvSpPr>
          <p:cNvPr id="140" name="Google Shape;140;p23"/>
          <p:cNvSpPr txBox="1"/>
          <p:nvPr/>
        </p:nvSpPr>
        <p:spPr>
          <a:xfrm>
            <a:off x="1187400" y="3802700"/>
            <a:ext cx="1538100" cy="366300"/>
          </a:xfrm>
          <a:prstGeom prst="rect">
            <a:avLst/>
          </a:prstGeom>
          <a:solidFill>
            <a:srgbClr val="FFFFFF">
              <a:alpha val="14229"/>
            </a:srgbClr>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EB Garamond"/>
                <a:ea typeface="EB Garamond"/>
                <a:cs typeface="EB Garamond"/>
                <a:sym typeface="EB Garamond"/>
              </a:rPr>
              <a:t>Lorem Ipsum</a:t>
            </a:r>
            <a:endParaRPr sz="1000">
              <a:solidFill>
                <a:schemeClr val="dk1"/>
              </a:solidFill>
              <a:latin typeface="EB Garamond"/>
              <a:ea typeface="EB Garamond"/>
              <a:cs typeface="EB Garamond"/>
              <a:sym typeface="EB Garamond"/>
            </a:endParaRPr>
          </a:p>
        </p:txBody>
      </p:sp>
    </p:spTree>
    <p:extLst>
      <p:ext uri="{BB962C8B-B14F-4D97-AF65-F5344CB8AC3E}">
        <p14:creationId xmlns:p14="http://schemas.microsoft.com/office/powerpoint/2010/main" val="4164250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tables to compare data</a:t>
            </a:r>
            <a:endParaRPr/>
          </a:p>
        </p:txBody>
      </p:sp>
      <p:graphicFrame>
        <p:nvGraphicFramePr>
          <p:cNvPr id="150" name="Google Shape;150;p24"/>
          <p:cNvGraphicFramePr/>
          <p:nvPr/>
        </p:nvGraphicFramePr>
        <p:xfrm>
          <a:off x="548025" y="1379556"/>
          <a:ext cx="4814400" cy="2161600"/>
        </p:xfrm>
        <a:graphic>
          <a:graphicData uri="http://schemas.openxmlformats.org/drawingml/2006/table">
            <a:tbl>
              <a:tblPr>
                <a:noFill/>
                <a:tableStyleId>{77440280-1317-496E-8091-AA561011D6F3}</a:tableStyleId>
              </a:tblPr>
              <a:tblGrid>
                <a:gridCol w="1203600">
                  <a:extLst>
                    <a:ext uri="{9D8B030D-6E8A-4147-A177-3AD203B41FA5}">
                      <a16:colId xmlns:a16="http://schemas.microsoft.com/office/drawing/2014/main" val="20000"/>
                    </a:ext>
                  </a:extLst>
                </a:gridCol>
                <a:gridCol w="1203600">
                  <a:extLst>
                    <a:ext uri="{9D8B030D-6E8A-4147-A177-3AD203B41FA5}">
                      <a16:colId xmlns:a16="http://schemas.microsoft.com/office/drawing/2014/main" val="20001"/>
                    </a:ext>
                  </a:extLst>
                </a:gridCol>
                <a:gridCol w="1203600">
                  <a:extLst>
                    <a:ext uri="{9D8B030D-6E8A-4147-A177-3AD203B41FA5}">
                      <a16:colId xmlns:a16="http://schemas.microsoft.com/office/drawing/2014/main" val="20002"/>
                    </a:ext>
                  </a:extLst>
                </a:gridCol>
                <a:gridCol w="1203600">
                  <a:extLst>
                    <a:ext uri="{9D8B030D-6E8A-4147-A177-3AD203B41FA5}">
                      <a16:colId xmlns:a16="http://schemas.microsoft.com/office/drawing/2014/main" val="20003"/>
                    </a:ext>
                  </a:extLst>
                </a:gridCol>
              </a:tblGrid>
              <a:tr h="540400">
                <a:tc>
                  <a:txBody>
                    <a:bodyPr/>
                    <a:lstStyle/>
                    <a:p>
                      <a:pPr marL="0" lvl="0" indent="0" algn="l" rtl="0">
                        <a:spcBef>
                          <a:spcPts val="0"/>
                        </a:spcBef>
                        <a:spcAft>
                          <a:spcPts val="0"/>
                        </a:spcAft>
                        <a:buNone/>
                      </a:pPr>
                      <a:endParaRPr sz="1800">
                        <a:latin typeface="EB Garamond"/>
                        <a:ea typeface="EB Garamond"/>
                        <a:cs typeface="EB Garamond"/>
                        <a:sym typeface="EB Garamond"/>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lt2"/>
                      </a:solidFill>
                      <a:prstDash val="dash"/>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a:latin typeface="EB Garamond"/>
                          <a:ea typeface="EB Garamond"/>
                          <a:cs typeface="EB Garamond"/>
                          <a:sym typeface="EB Garamond"/>
                        </a:rPr>
                        <a:t>A</a:t>
                      </a:r>
                      <a:endParaRPr sz="1800">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a:latin typeface="EB Garamond"/>
                          <a:ea typeface="EB Garamond"/>
                          <a:cs typeface="EB Garamond"/>
                          <a:sym typeface="EB Garamond"/>
                        </a:rPr>
                        <a:t>B</a:t>
                      </a:r>
                      <a:endParaRPr sz="1800">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a:latin typeface="EB Garamond"/>
                          <a:ea typeface="EB Garamond"/>
                          <a:cs typeface="EB Garamond"/>
                          <a:sym typeface="EB Garamond"/>
                        </a:rPr>
                        <a:t>C</a:t>
                      </a:r>
                      <a:endParaRPr sz="1800">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extLst>
                  <a:ext uri="{0D108BD9-81ED-4DB2-BD59-A6C34878D82A}">
                    <a16:rowId xmlns:a16="http://schemas.microsoft.com/office/drawing/2014/main" val="10000"/>
                  </a:ext>
                </a:extLst>
              </a:tr>
              <a:tr h="540400">
                <a:tc>
                  <a:txBody>
                    <a:bodyPr/>
                    <a:lstStyle/>
                    <a:p>
                      <a:pPr marL="0" lvl="0" indent="0" algn="r" rtl="0">
                        <a:spcBef>
                          <a:spcPts val="0"/>
                        </a:spcBef>
                        <a:spcAft>
                          <a:spcPts val="0"/>
                        </a:spcAft>
                        <a:buNone/>
                      </a:pPr>
                      <a:r>
                        <a:rPr lang="en" sz="1800">
                          <a:latin typeface="EB Garamond"/>
                          <a:ea typeface="EB Garamond"/>
                          <a:cs typeface="EB Garamond"/>
                          <a:sym typeface="EB Garamond"/>
                        </a:rPr>
                        <a:t>Yellow</a:t>
                      </a:r>
                      <a:endParaRPr sz="1800">
                        <a:latin typeface="EB Garamond"/>
                        <a:ea typeface="EB Garamond"/>
                        <a:cs typeface="EB Garamond"/>
                        <a:sym typeface="EB Garamond"/>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lt2"/>
                      </a:solidFill>
                      <a:prstDash val="dash"/>
                      <a:round/>
                      <a:headEnd type="none" w="sm" len="sm"/>
                      <a:tailEnd type="none" w="sm" len="sm"/>
                    </a:lnR>
                    <a:lnT w="9525" cap="flat" cmpd="sng">
                      <a:solidFill>
                        <a:schemeClr val="lt2"/>
                      </a:solidFill>
                      <a:prstDash val="dash"/>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b="1">
                          <a:latin typeface="EB Garamond"/>
                          <a:ea typeface="EB Garamond"/>
                          <a:cs typeface="EB Garamond"/>
                          <a:sym typeface="EB Garamond"/>
                        </a:rPr>
                        <a:t>10</a:t>
                      </a:r>
                      <a:endParaRPr sz="1800" b="1">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solidFill>
                      <a:prstDash val="dash"/>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b="1">
                          <a:latin typeface="EB Garamond"/>
                          <a:ea typeface="EB Garamond"/>
                          <a:cs typeface="EB Garamond"/>
                          <a:sym typeface="EB Garamond"/>
                        </a:rPr>
                        <a:t>20</a:t>
                      </a:r>
                      <a:endParaRPr sz="1800" b="1">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solidFill>
                      <a:prstDash val="dash"/>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b="1">
                          <a:latin typeface="EB Garamond"/>
                          <a:ea typeface="EB Garamond"/>
                          <a:cs typeface="EB Garamond"/>
                          <a:sym typeface="EB Garamond"/>
                        </a:rPr>
                        <a:t>7</a:t>
                      </a:r>
                      <a:endParaRPr sz="1800" b="1">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19050" cap="flat" cmpd="sng">
                      <a:solidFill>
                        <a:schemeClr val="lt2"/>
                      </a:solidFill>
                      <a:prstDash val="solid"/>
                      <a:round/>
                      <a:headEnd type="none" w="sm" len="sm"/>
                      <a:tailEnd type="none" w="sm" len="sm"/>
                    </a:lnR>
                    <a:lnT w="9525" cap="flat" cmpd="sng">
                      <a:solidFill>
                        <a:schemeClr val="lt2"/>
                      </a:solidFill>
                      <a:prstDash val="dash"/>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extLst>
                  <a:ext uri="{0D108BD9-81ED-4DB2-BD59-A6C34878D82A}">
                    <a16:rowId xmlns:a16="http://schemas.microsoft.com/office/drawing/2014/main" val="10001"/>
                  </a:ext>
                </a:extLst>
              </a:tr>
              <a:tr h="540400">
                <a:tc>
                  <a:txBody>
                    <a:bodyPr/>
                    <a:lstStyle/>
                    <a:p>
                      <a:pPr marL="0" lvl="0" indent="0" algn="r" rtl="0">
                        <a:spcBef>
                          <a:spcPts val="0"/>
                        </a:spcBef>
                        <a:spcAft>
                          <a:spcPts val="0"/>
                        </a:spcAft>
                        <a:buNone/>
                      </a:pPr>
                      <a:r>
                        <a:rPr lang="en" sz="1800">
                          <a:latin typeface="EB Garamond"/>
                          <a:ea typeface="EB Garamond"/>
                          <a:cs typeface="EB Garamond"/>
                          <a:sym typeface="EB Garamond"/>
                        </a:rPr>
                        <a:t>Blue</a:t>
                      </a:r>
                      <a:endParaRPr sz="1800">
                        <a:latin typeface="EB Garamond"/>
                        <a:ea typeface="EB Garamond"/>
                        <a:cs typeface="EB Garamond"/>
                        <a:sym typeface="EB Garamond"/>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lt2"/>
                      </a:solidFill>
                      <a:prstDash val="dash"/>
                      <a:round/>
                      <a:headEnd type="none" w="sm" len="sm"/>
                      <a:tailEnd type="none" w="sm" len="sm"/>
                    </a:lnR>
                    <a:lnT w="9525" cap="flat" cmpd="sng">
                      <a:solidFill>
                        <a:schemeClr val="lt2"/>
                      </a:solidFill>
                      <a:prstDash val="dash"/>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b="1">
                          <a:latin typeface="EB Garamond"/>
                          <a:ea typeface="EB Garamond"/>
                          <a:cs typeface="EB Garamond"/>
                          <a:sym typeface="EB Garamond"/>
                        </a:rPr>
                        <a:t>30</a:t>
                      </a:r>
                      <a:endParaRPr sz="1800" b="1">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solidFill>
                      <a:prstDash val="dash"/>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b="1">
                          <a:latin typeface="EB Garamond"/>
                          <a:ea typeface="EB Garamond"/>
                          <a:cs typeface="EB Garamond"/>
                          <a:sym typeface="EB Garamond"/>
                        </a:rPr>
                        <a:t>15</a:t>
                      </a:r>
                      <a:endParaRPr sz="1800" b="1">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solidFill>
                      <a:prstDash val="dash"/>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b="1">
                          <a:latin typeface="EB Garamond"/>
                          <a:ea typeface="EB Garamond"/>
                          <a:cs typeface="EB Garamond"/>
                          <a:sym typeface="EB Garamond"/>
                        </a:rPr>
                        <a:t>10</a:t>
                      </a:r>
                      <a:endParaRPr sz="1800" b="1">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19050" cap="flat" cmpd="sng">
                      <a:solidFill>
                        <a:schemeClr val="lt2"/>
                      </a:solidFill>
                      <a:prstDash val="solid"/>
                      <a:round/>
                      <a:headEnd type="none" w="sm" len="sm"/>
                      <a:tailEnd type="none" w="sm" len="sm"/>
                    </a:lnR>
                    <a:lnT w="9525" cap="flat" cmpd="sng">
                      <a:solidFill>
                        <a:schemeClr val="lt2"/>
                      </a:solidFill>
                      <a:prstDash val="dash"/>
                      <a:round/>
                      <a:headEnd type="none" w="sm" len="sm"/>
                      <a:tailEnd type="none" w="sm" len="sm"/>
                    </a:lnT>
                    <a:lnB w="9525" cap="flat" cmpd="sng">
                      <a:solidFill>
                        <a:schemeClr val="lt2"/>
                      </a:solidFill>
                      <a:prstDash val="dash"/>
                      <a:round/>
                      <a:headEnd type="none" w="sm" len="sm"/>
                      <a:tailEnd type="none" w="sm" len="sm"/>
                    </a:lnB>
                    <a:solidFill>
                      <a:srgbClr val="FFFFFF">
                        <a:alpha val="14229"/>
                      </a:srgbClr>
                    </a:solidFill>
                  </a:tcPr>
                </a:tc>
                <a:extLst>
                  <a:ext uri="{0D108BD9-81ED-4DB2-BD59-A6C34878D82A}">
                    <a16:rowId xmlns:a16="http://schemas.microsoft.com/office/drawing/2014/main" val="10002"/>
                  </a:ext>
                </a:extLst>
              </a:tr>
              <a:tr h="540400">
                <a:tc>
                  <a:txBody>
                    <a:bodyPr/>
                    <a:lstStyle/>
                    <a:p>
                      <a:pPr marL="0" lvl="0" indent="0" algn="r" rtl="0">
                        <a:spcBef>
                          <a:spcPts val="0"/>
                        </a:spcBef>
                        <a:spcAft>
                          <a:spcPts val="0"/>
                        </a:spcAft>
                        <a:buNone/>
                      </a:pPr>
                      <a:r>
                        <a:rPr lang="en" sz="1800">
                          <a:latin typeface="EB Garamond"/>
                          <a:ea typeface="EB Garamond"/>
                          <a:cs typeface="EB Garamond"/>
                          <a:sym typeface="EB Garamond"/>
                        </a:rPr>
                        <a:t>Orange</a:t>
                      </a:r>
                      <a:endParaRPr sz="1800">
                        <a:latin typeface="EB Garamond"/>
                        <a:ea typeface="EB Garamond"/>
                        <a:cs typeface="EB Garamond"/>
                        <a:sym typeface="EB Garamond"/>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lt2"/>
                      </a:solidFill>
                      <a:prstDash val="dash"/>
                      <a:round/>
                      <a:headEnd type="none" w="sm" len="sm"/>
                      <a:tailEnd type="none" w="sm" len="sm"/>
                    </a:lnR>
                    <a:lnT w="9525" cap="flat" cmpd="sng">
                      <a:solidFill>
                        <a:schemeClr val="lt2"/>
                      </a:solidFill>
                      <a:prstDash val="dash"/>
                      <a:round/>
                      <a:headEnd type="none" w="sm" len="sm"/>
                      <a:tailEnd type="none" w="sm" len="sm"/>
                    </a:lnT>
                    <a:lnB w="19050" cap="flat" cmpd="sng">
                      <a:solidFill>
                        <a:schemeClr val="lt2"/>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b="1">
                          <a:latin typeface="EB Garamond"/>
                          <a:ea typeface="EB Garamond"/>
                          <a:cs typeface="EB Garamond"/>
                          <a:sym typeface="EB Garamond"/>
                        </a:rPr>
                        <a:t>5</a:t>
                      </a:r>
                      <a:endParaRPr sz="1800" b="1">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solidFill>
                      <a:prstDash val="dash"/>
                      <a:round/>
                      <a:headEnd type="none" w="sm" len="sm"/>
                      <a:tailEnd type="none" w="sm" len="sm"/>
                    </a:lnT>
                    <a:lnB w="19050" cap="flat" cmpd="sng">
                      <a:solidFill>
                        <a:schemeClr val="lt2"/>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b="1">
                          <a:latin typeface="EB Garamond"/>
                          <a:ea typeface="EB Garamond"/>
                          <a:cs typeface="EB Garamond"/>
                          <a:sym typeface="EB Garamond"/>
                        </a:rPr>
                        <a:t>24</a:t>
                      </a:r>
                      <a:endParaRPr sz="1800" b="1">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9525" cap="flat" cmpd="sng">
                      <a:solidFill>
                        <a:schemeClr val="lt2"/>
                      </a:solidFill>
                      <a:prstDash val="dash"/>
                      <a:round/>
                      <a:headEnd type="none" w="sm" len="sm"/>
                      <a:tailEnd type="none" w="sm" len="sm"/>
                    </a:lnR>
                    <a:lnT w="9525" cap="flat" cmpd="sng">
                      <a:solidFill>
                        <a:schemeClr val="lt2"/>
                      </a:solidFill>
                      <a:prstDash val="dash"/>
                      <a:round/>
                      <a:headEnd type="none" w="sm" len="sm"/>
                      <a:tailEnd type="none" w="sm" len="sm"/>
                    </a:lnT>
                    <a:lnB w="19050" cap="flat" cmpd="sng">
                      <a:solidFill>
                        <a:schemeClr val="lt2"/>
                      </a:solidFill>
                      <a:prstDash val="solid"/>
                      <a:round/>
                      <a:headEnd type="none" w="sm" len="sm"/>
                      <a:tailEnd type="none" w="sm" len="sm"/>
                    </a:lnB>
                    <a:solidFill>
                      <a:srgbClr val="FFFFFF">
                        <a:alpha val="14229"/>
                      </a:srgbClr>
                    </a:solidFill>
                  </a:tcPr>
                </a:tc>
                <a:tc>
                  <a:txBody>
                    <a:bodyPr/>
                    <a:lstStyle/>
                    <a:p>
                      <a:pPr marL="0" lvl="0" indent="0" algn="ctr" rtl="0">
                        <a:spcBef>
                          <a:spcPts val="0"/>
                        </a:spcBef>
                        <a:spcAft>
                          <a:spcPts val="0"/>
                        </a:spcAft>
                        <a:buNone/>
                      </a:pPr>
                      <a:r>
                        <a:rPr lang="en" sz="1800" b="1">
                          <a:latin typeface="EB Garamond"/>
                          <a:ea typeface="EB Garamond"/>
                          <a:cs typeface="EB Garamond"/>
                          <a:sym typeface="EB Garamond"/>
                        </a:rPr>
                        <a:t>16</a:t>
                      </a:r>
                      <a:endParaRPr sz="1800" b="1">
                        <a:latin typeface="EB Garamond"/>
                        <a:ea typeface="EB Garamond"/>
                        <a:cs typeface="EB Garamond"/>
                        <a:sym typeface="EB Garamond"/>
                      </a:endParaRPr>
                    </a:p>
                  </a:txBody>
                  <a:tcPr marL="91425" marR="91425" marT="68575" marB="68575" anchor="ctr">
                    <a:lnL w="9525" cap="flat" cmpd="sng">
                      <a:solidFill>
                        <a:schemeClr val="lt2"/>
                      </a:solidFill>
                      <a:prstDash val="dash"/>
                      <a:round/>
                      <a:headEnd type="none" w="sm" len="sm"/>
                      <a:tailEnd type="none" w="sm" len="sm"/>
                    </a:lnL>
                    <a:lnR w="19050" cap="flat" cmpd="sng">
                      <a:solidFill>
                        <a:schemeClr val="lt2"/>
                      </a:solidFill>
                      <a:prstDash val="solid"/>
                      <a:round/>
                      <a:headEnd type="none" w="sm" len="sm"/>
                      <a:tailEnd type="none" w="sm" len="sm"/>
                    </a:lnR>
                    <a:lnT w="9525" cap="flat" cmpd="sng">
                      <a:solidFill>
                        <a:schemeClr val="lt2"/>
                      </a:solidFill>
                      <a:prstDash val="dash"/>
                      <a:round/>
                      <a:headEnd type="none" w="sm" len="sm"/>
                      <a:tailEnd type="none" w="sm" len="sm"/>
                    </a:lnT>
                    <a:lnB w="19050" cap="flat" cmpd="sng">
                      <a:solidFill>
                        <a:schemeClr val="lt2"/>
                      </a:solidFill>
                      <a:prstDash val="solid"/>
                      <a:round/>
                      <a:headEnd type="none" w="sm" len="sm"/>
                      <a:tailEnd type="none" w="sm" len="sm"/>
                    </a:lnB>
                    <a:solidFill>
                      <a:srgbClr val="FFFFFF">
                        <a:alpha val="14229"/>
                      </a:srgbClr>
                    </a:solidFill>
                  </a:tcPr>
                </a:tc>
                <a:extLst>
                  <a:ext uri="{0D108BD9-81ED-4DB2-BD59-A6C34878D82A}">
                    <a16:rowId xmlns:a16="http://schemas.microsoft.com/office/drawing/2014/main" val="10003"/>
                  </a:ext>
                </a:extLst>
              </a:tr>
            </a:tbl>
          </a:graphicData>
        </a:graphic>
      </p:graphicFrame>
      <p:sp>
        <p:nvSpPr>
          <p:cNvPr id="151" name="Google Shape;151;p24"/>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55"/>
        <p:cNvGrpSpPr/>
        <p:nvPr/>
      </p:nvGrpSpPr>
      <p:grpSpPr>
        <a:xfrm>
          <a:off x="0" y="0"/>
          <a:ext cx="0" cy="0"/>
          <a:chOff x="0" y="0"/>
          <a:chExt cx="0" cy="0"/>
        </a:xfrm>
      </p:grpSpPr>
      <p:sp>
        <p:nvSpPr>
          <p:cNvPr id="156" name="Google Shape;156;p2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dk2"/>
          </a:solidFill>
          <a:ln>
            <a:noFill/>
          </a:ln>
          <a:effectLst>
            <a:outerShdw dist="95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5"/>
          <p:cNvSpPr txBox="1">
            <a:spLocks noGrp="1"/>
          </p:cNvSpPr>
          <p:nvPr>
            <p:ph type="title" idx="4294967295"/>
          </p:nvPr>
        </p:nvSpPr>
        <p:spPr>
          <a:xfrm>
            <a:off x="548025" y="364725"/>
            <a:ext cx="5511000" cy="384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Maps</a:t>
            </a:r>
            <a:endParaRPr/>
          </a:p>
        </p:txBody>
      </p:sp>
      <p:sp>
        <p:nvSpPr>
          <p:cNvPr id="158" name="Google Shape;158;p25"/>
          <p:cNvSpPr/>
          <p:nvPr/>
        </p:nvSpPr>
        <p:spPr>
          <a:xfrm>
            <a:off x="1963600" y="1907575"/>
            <a:ext cx="659700" cy="202500"/>
          </a:xfrm>
          <a:prstGeom prst="wedgeRectCallout">
            <a:avLst>
              <a:gd name="adj1" fmla="val -21428"/>
              <a:gd name="adj2" fmla="val 84287"/>
            </a:avLst>
          </a:prstGeom>
          <a:solidFill>
            <a:schemeClr val="dk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latin typeface="EB Garamond"/>
                <a:ea typeface="EB Garamond"/>
                <a:cs typeface="EB Garamond"/>
                <a:sym typeface="EB Garamond"/>
              </a:rPr>
              <a:t>our office</a:t>
            </a:r>
            <a:endParaRPr sz="1000">
              <a:solidFill>
                <a:schemeClr val="dk2"/>
              </a:solidFill>
              <a:latin typeface="EB Garamond"/>
              <a:ea typeface="EB Garamond"/>
              <a:cs typeface="EB Garamond"/>
              <a:sym typeface="EB Garamond"/>
            </a:endParaRPr>
          </a:p>
        </p:txBody>
      </p:sp>
      <p:sp>
        <p:nvSpPr>
          <p:cNvPr id="159" name="Google Shape;159;p25"/>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96</a:t>
            </a:fld>
            <a:endParaRPr>
              <a:solidFill>
                <a:schemeClr val="lt1"/>
              </a:solidFill>
            </a:endParaRPr>
          </a:p>
        </p:txBody>
      </p:sp>
      <p:cxnSp>
        <p:nvCxnSpPr>
          <p:cNvPr id="160" name="Google Shape;160;p25"/>
          <p:cNvCxnSpPr/>
          <p:nvPr/>
        </p:nvCxnSpPr>
        <p:spPr>
          <a:xfrm>
            <a:off x="1205500" y="2110075"/>
            <a:ext cx="0" cy="178200"/>
          </a:xfrm>
          <a:prstGeom prst="straightConnector1">
            <a:avLst/>
          </a:prstGeom>
          <a:noFill/>
          <a:ln w="19050" cap="flat" cmpd="sng">
            <a:solidFill>
              <a:schemeClr val="dk1"/>
            </a:solidFill>
            <a:prstDash val="solid"/>
            <a:round/>
            <a:headEnd type="oval" w="med" len="med"/>
            <a:tailEnd type="none" w="med" len="med"/>
          </a:ln>
        </p:spPr>
      </p:cxnSp>
      <p:cxnSp>
        <p:nvCxnSpPr>
          <p:cNvPr id="161" name="Google Shape;161;p25"/>
          <p:cNvCxnSpPr/>
          <p:nvPr/>
        </p:nvCxnSpPr>
        <p:spPr>
          <a:xfrm>
            <a:off x="2864775" y="3735100"/>
            <a:ext cx="0" cy="178200"/>
          </a:xfrm>
          <a:prstGeom prst="straightConnector1">
            <a:avLst/>
          </a:prstGeom>
          <a:noFill/>
          <a:ln w="19050" cap="flat" cmpd="sng">
            <a:solidFill>
              <a:schemeClr val="dk1"/>
            </a:solidFill>
            <a:prstDash val="solid"/>
            <a:round/>
            <a:headEnd type="oval" w="med" len="med"/>
            <a:tailEnd type="none" w="med" len="med"/>
          </a:ln>
        </p:spPr>
      </p:cxnSp>
      <p:cxnSp>
        <p:nvCxnSpPr>
          <p:cNvPr id="162" name="Google Shape;162;p25"/>
          <p:cNvCxnSpPr/>
          <p:nvPr/>
        </p:nvCxnSpPr>
        <p:spPr>
          <a:xfrm>
            <a:off x="3955550" y="1873750"/>
            <a:ext cx="0" cy="178200"/>
          </a:xfrm>
          <a:prstGeom prst="straightConnector1">
            <a:avLst/>
          </a:prstGeom>
          <a:noFill/>
          <a:ln w="19050" cap="flat" cmpd="sng">
            <a:solidFill>
              <a:schemeClr val="dk1"/>
            </a:solidFill>
            <a:prstDash val="solid"/>
            <a:round/>
            <a:headEnd type="oval" w="med" len="med"/>
            <a:tailEnd type="none" w="med" len="med"/>
          </a:ln>
        </p:spPr>
      </p:cxnSp>
      <p:cxnSp>
        <p:nvCxnSpPr>
          <p:cNvPr id="163" name="Google Shape;163;p25"/>
          <p:cNvCxnSpPr/>
          <p:nvPr/>
        </p:nvCxnSpPr>
        <p:spPr>
          <a:xfrm>
            <a:off x="4676450" y="4026200"/>
            <a:ext cx="0" cy="178200"/>
          </a:xfrm>
          <a:prstGeom prst="straightConnector1">
            <a:avLst/>
          </a:prstGeom>
          <a:noFill/>
          <a:ln w="19050" cap="flat" cmpd="sng">
            <a:solidFill>
              <a:schemeClr val="dk1"/>
            </a:solidFill>
            <a:prstDash val="solid"/>
            <a:round/>
            <a:headEnd type="oval" w="med" len="med"/>
            <a:tailEnd type="none" w="med" len="med"/>
          </a:ln>
        </p:spPr>
      </p:cxnSp>
      <p:cxnSp>
        <p:nvCxnSpPr>
          <p:cNvPr id="164" name="Google Shape;164;p25"/>
          <p:cNvCxnSpPr/>
          <p:nvPr/>
        </p:nvCxnSpPr>
        <p:spPr>
          <a:xfrm>
            <a:off x="6822050" y="2384075"/>
            <a:ext cx="0" cy="178200"/>
          </a:xfrm>
          <a:prstGeom prst="straightConnector1">
            <a:avLst/>
          </a:prstGeom>
          <a:noFill/>
          <a:ln w="19050" cap="flat" cmpd="sng">
            <a:solidFill>
              <a:schemeClr val="dk1"/>
            </a:solidFill>
            <a:prstDash val="solid"/>
            <a:round/>
            <a:headEnd type="oval" w="med" len="med"/>
            <a:tailEnd type="none" w="med" len="med"/>
          </a:ln>
        </p:spPr>
      </p:cxnSp>
      <p:cxnSp>
        <p:nvCxnSpPr>
          <p:cNvPr id="165" name="Google Shape;165;p25"/>
          <p:cNvCxnSpPr/>
          <p:nvPr/>
        </p:nvCxnSpPr>
        <p:spPr>
          <a:xfrm>
            <a:off x="7536075" y="4132375"/>
            <a:ext cx="0" cy="178200"/>
          </a:xfrm>
          <a:prstGeom prst="straightConnector1">
            <a:avLst/>
          </a:prstGeom>
          <a:noFill/>
          <a:ln w="19050" cap="flat" cmpd="sng">
            <a:solidFill>
              <a:schemeClr val="dk1"/>
            </a:solidFill>
            <a:prstDash val="solid"/>
            <a:round/>
            <a:headEnd type="oval" w="med" len="med"/>
            <a:tailEnd type="none"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7"/>
          <p:cNvSpPr txBox="1">
            <a:spLocks noGrp="1"/>
          </p:cNvSpPr>
          <p:nvPr>
            <p:ph type="ctrTitle" idx="4294967295"/>
          </p:nvPr>
        </p:nvSpPr>
        <p:spPr>
          <a:xfrm>
            <a:off x="685800" y="571800"/>
            <a:ext cx="52938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89,526,124$</a:t>
            </a:r>
            <a:endParaRPr sz="4800"/>
          </a:p>
        </p:txBody>
      </p:sp>
      <p:sp>
        <p:nvSpPr>
          <p:cNvPr id="178" name="Google Shape;178;p27"/>
          <p:cNvSpPr txBox="1">
            <a:spLocks noGrp="1"/>
          </p:cNvSpPr>
          <p:nvPr>
            <p:ph type="subTitle" idx="4294967295"/>
          </p:nvPr>
        </p:nvSpPr>
        <p:spPr>
          <a:xfrm>
            <a:off x="685800" y="1335107"/>
            <a:ext cx="52938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179" name="Google Shape;179;p27"/>
          <p:cNvSpPr txBox="1">
            <a:spLocks noGrp="1"/>
          </p:cNvSpPr>
          <p:nvPr>
            <p:ph type="ctrTitle" idx="4294967295"/>
          </p:nvPr>
        </p:nvSpPr>
        <p:spPr>
          <a:xfrm>
            <a:off x="685800" y="3200693"/>
            <a:ext cx="52938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100%</a:t>
            </a:r>
            <a:endParaRPr sz="4800"/>
          </a:p>
        </p:txBody>
      </p:sp>
      <p:sp>
        <p:nvSpPr>
          <p:cNvPr id="180" name="Google Shape;180;p27"/>
          <p:cNvSpPr txBox="1">
            <a:spLocks noGrp="1"/>
          </p:cNvSpPr>
          <p:nvPr>
            <p:ph type="subTitle" idx="4294967295"/>
          </p:nvPr>
        </p:nvSpPr>
        <p:spPr>
          <a:xfrm>
            <a:off x="685800" y="3964000"/>
            <a:ext cx="52938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181" name="Google Shape;181;p27"/>
          <p:cNvSpPr txBox="1">
            <a:spLocks noGrp="1"/>
          </p:cNvSpPr>
          <p:nvPr>
            <p:ph type="ctrTitle" idx="4294967295"/>
          </p:nvPr>
        </p:nvSpPr>
        <p:spPr>
          <a:xfrm>
            <a:off x="685800" y="1886247"/>
            <a:ext cx="52938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185,244 users</a:t>
            </a:r>
            <a:endParaRPr sz="4800"/>
          </a:p>
        </p:txBody>
      </p:sp>
      <p:sp>
        <p:nvSpPr>
          <p:cNvPr id="182" name="Google Shape;182;p27"/>
          <p:cNvSpPr txBox="1">
            <a:spLocks noGrp="1"/>
          </p:cNvSpPr>
          <p:nvPr>
            <p:ph type="subTitle" idx="4294967295"/>
          </p:nvPr>
        </p:nvSpPr>
        <p:spPr>
          <a:xfrm>
            <a:off x="685800" y="2649554"/>
            <a:ext cx="52938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183" name="Google Shape;183;p27"/>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189" name="Google Shape;189;p2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98</a:t>
            </a:fld>
            <a:endParaRPr/>
          </a:p>
        </p:txBody>
      </p:sp>
      <p:grpSp>
        <p:nvGrpSpPr>
          <p:cNvPr id="190" name="Google Shape;190;p28"/>
          <p:cNvGrpSpPr/>
          <p:nvPr/>
        </p:nvGrpSpPr>
        <p:grpSpPr>
          <a:xfrm>
            <a:off x="6038025" y="2868410"/>
            <a:ext cx="2469661" cy="1384500"/>
            <a:chOff x="6038025" y="2598925"/>
            <a:chExt cx="2469661" cy="1384500"/>
          </a:xfrm>
        </p:grpSpPr>
        <p:cxnSp>
          <p:nvCxnSpPr>
            <p:cNvPr id="191" name="Google Shape;191;p28"/>
            <p:cNvCxnSpPr/>
            <p:nvPr/>
          </p:nvCxnSpPr>
          <p:spPr>
            <a:xfrm>
              <a:off x="6038025" y="3312550"/>
              <a:ext cx="582000" cy="0"/>
            </a:xfrm>
            <a:prstGeom prst="straightConnector1">
              <a:avLst/>
            </a:prstGeom>
            <a:noFill/>
            <a:ln w="9525" cap="flat" cmpd="sng">
              <a:solidFill>
                <a:schemeClr val="lt2"/>
              </a:solidFill>
              <a:prstDash val="solid"/>
              <a:round/>
              <a:headEnd type="none" w="sm" len="sm"/>
              <a:tailEnd type="none" w="sm" len="sm"/>
            </a:ln>
          </p:spPr>
        </p:cxnSp>
        <p:sp>
          <p:nvSpPr>
            <p:cNvPr id="192" name="Google Shape;192;p28"/>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EB Garamond"/>
                  <a:ea typeface="EB Garamond"/>
                  <a:cs typeface="EB Garamond"/>
                  <a:sym typeface="EB Garamond"/>
                </a:rPr>
                <a:t>Vestibulum congue tempus</a:t>
              </a:r>
              <a:endParaRPr sz="1200" b="1">
                <a:solidFill>
                  <a:schemeClr val="dk1"/>
                </a:solidFill>
                <a:latin typeface="EB Garamond"/>
                <a:ea typeface="EB Garamond"/>
                <a:cs typeface="EB Garamond"/>
                <a:sym typeface="EB Garamond"/>
              </a:endParaRPr>
            </a:p>
            <a:p>
              <a:pPr marL="0" lvl="0" indent="0" algn="l" rtl="0">
                <a:spcBef>
                  <a:spcPts val="0"/>
                </a:spcBef>
                <a:spcAft>
                  <a:spcPts val="0"/>
                </a:spcAft>
                <a:buNone/>
              </a:pPr>
              <a:endParaRPr sz="1200" b="1">
                <a:solidFill>
                  <a:schemeClr val="dk1"/>
                </a:solidFill>
                <a:latin typeface="EB Garamond"/>
                <a:ea typeface="EB Garamond"/>
                <a:cs typeface="EB Garamond"/>
                <a:sym typeface="EB Garamond"/>
              </a:endParaRPr>
            </a:p>
            <a:p>
              <a:pPr marL="0" lvl="0" indent="0" algn="l" rtl="0">
                <a:spcBef>
                  <a:spcPts val="0"/>
                </a:spcBef>
                <a:spcAft>
                  <a:spcPts val="1600"/>
                </a:spcAft>
                <a:buNone/>
              </a:pPr>
              <a:r>
                <a:rPr lang="en" sz="800">
                  <a:solidFill>
                    <a:schemeClr val="dk1"/>
                  </a:solidFill>
                  <a:latin typeface="EB Garamond"/>
                  <a:ea typeface="EB Garamond"/>
                  <a:cs typeface="EB Garamond"/>
                  <a:sym typeface="EB Garamond"/>
                </a:rPr>
                <a:t>Lorem ipsum dolor sit amet, consectetur adipiscing elit, sed do eiusmod tempor. Donec facilisis lacus eget mauris.</a:t>
              </a:r>
              <a:endParaRPr sz="800" b="1">
                <a:solidFill>
                  <a:schemeClr val="dk1"/>
                </a:solidFill>
                <a:latin typeface="EB Garamond"/>
                <a:ea typeface="EB Garamond"/>
                <a:cs typeface="EB Garamond"/>
                <a:sym typeface="EB Garamond"/>
              </a:endParaRPr>
            </a:p>
          </p:txBody>
        </p:sp>
        <p:sp>
          <p:nvSpPr>
            <p:cNvPr id="193" name="Google Shape;193;p28"/>
            <p:cNvSpPr/>
            <p:nvPr/>
          </p:nvSpPr>
          <p:spPr>
            <a:xfrm>
              <a:off x="6424027" y="3212150"/>
              <a:ext cx="198600" cy="19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Marcellus SC"/>
                  <a:ea typeface="Marcellus SC"/>
                  <a:cs typeface="Marcellus SC"/>
                  <a:sym typeface="Marcellus SC"/>
                </a:rPr>
                <a:t>3</a:t>
              </a:r>
              <a:endParaRPr sz="800">
                <a:solidFill>
                  <a:srgbClr val="FFFFFF"/>
                </a:solidFill>
                <a:latin typeface="Marcellus SC"/>
                <a:ea typeface="Marcellus SC"/>
                <a:cs typeface="Marcellus SC"/>
                <a:sym typeface="Marcellus SC"/>
              </a:endParaRPr>
            </a:p>
          </p:txBody>
        </p:sp>
      </p:grpSp>
      <p:grpSp>
        <p:nvGrpSpPr>
          <p:cNvPr id="195" name="Google Shape;195;p28"/>
          <p:cNvGrpSpPr/>
          <p:nvPr/>
        </p:nvGrpSpPr>
        <p:grpSpPr>
          <a:xfrm>
            <a:off x="636321" y="2095928"/>
            <a:ext cx="2994729" cy="1384500"/>
            <a:chOff x="636321" y="1844098"/>
            <a:chExt cx="2994729" cy="1384500"/>
          </a:xfrm>
        </p:grpSpPr>
        <p:sp>
          <p:nvSpPr>
            <p:cNvPr id="196" name="Google Shape;196;p28"/>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chemeClr val="dk1"/>
                  </a:solidFill>
                  <a:latin typeface="EB Garamond"/>
                  <a:ea typeface="EB Garamond"/>
                  <a:cs typeface="EB Garamond"/>
                  <a:sym typeface="EB Garamond"/>
                </a:rPr>
                <a:t>Vestibulum congue tempus</a:t>
              </a:r>
              <a:endParaRPr sz="1200" b="1">
                <a:solidFill>
                  <a:schemeClr val="dk1"/>
                </a:solidFill>
                <a:latin typeface="EB Garamond"/>
                <a:ea typeface="EB Garamond"/>
                <a:cs typeface="EB Garamond"/>
                <a:sym typeface="EB Garamond"/>
              </a:endParaRPr>
            </a:p>
            <a:p>
              <a:pPr marL="0" lvl="0" indent="0" algn="r" rtl="0">
                <a:spcBef>
                  <a:spcPts val="0"/>
                </a:spcBef>
                <a:spcAft>
                  <a:spcPts val="0"/>
                </a:spcAft>
                <a:buNone/>
              </a:pPr>
              <a:endParaRPr sz="1200" b="1">
                <a:solidFill>
                  <a:schemeClr val="dk1"/>
                </a:solidFill>
                <a:latin typeface="EB Garamond"/>
                <a:ea typeface="EB Garamond"/>
                <a:cs typeface="EB Garamond"/>
                <a:sym typeface="EB Garamond"/>
              </a:endParaRPr>
            </a:p>
            <a:p>
              <a:pPr marL="0" lvl="0" indent="0" algn="r" rtl="0">
                <a:spcBef>
                  <a:spcPts val="0"/>
                </a:spcBef>
                <a:spcAft>
                  <a:spcPts val="1600"/>
                </a:spcAft>
                <a:buNone/>
              </a:pPr>
              <a:r>
                <a:rPr lang="en" sz="800">
                  <a:solidFill>
                    <a:schemeClr val="dk1"/>
                  </a:solidFill>
                  <a:latin typeface="EB Garamond"/>
                  <a:ea typeface="EB Garamond"/>
                  <a:cs typeface="EB Garamond"/>
                  <a:sym typeface="EB Garamond"/>
                </a:rPr>
                <a:t>Lorem ipsum dolor sit amet, consectetur adipiscing elit, sed do eiusmod tempor. Donec facilisis lacus eget mauris.</a:t>
              </a:r>
              <a:endParaRPr sz="800" b="1">
                <a:solidFill>
                  <a:schemeClr val="dk1"/>
                </a:solidFill>
                <a:latin typeface="EB Garamond"/>
                <a:ea typeface="EB Garamond"/>
                <a:cs typeface="EB Garamond"/>
                <a:sym typeface="EB Garamond"/>
              </a:endParaRPr>
            </a:p>
          </p:txBody>
        </p:sp>
        <p:cxnSp>
          <p:nvCxnSpPr>
            <p:cNvPr id="197" name="Google Shape;197;p28"/>
            <p:cNvCxnSpPr/>
            <p:nvPr/>
          </p:nvCxnSpPr>
          <p:spPr>
            <a:xfrm rot="10800000">
              <a:off x="2587350" y="2536350"/>
              <a:ext cx="1043700" cy="0"/>
            </a:xfrm>
            <a:prstGeom prst="straightConnector1">
              <a:avLst/>
            </a:prstGeom>
            <a:noFill/>
            <a:ln w="9525" cap="flat" cmpd="sng">
              <a:solidFill>
                <a:schemeClr val="lt2"/>
              </a:solidFill>
              <a:prstDash val="solid"/>
              <a:round/>
              <a:headEnd type="none" w="sm" len="sm"/>
              <a:tailEnd type="none" w="sm" len="sm"/>
            </a:ln>
          </p:spPr>
        </p:cxnSp>
        <p:sp>
          <p:nvSpPr>
            <p:cNvPr id="198" name="Google Shape;198;p28"/>
            <p:cNvSpPr/>
            <p:nvPr/>
          </p:nvSpPr>
          <p:spPr>
            <a:xfrm>
              <a:off x="2523501" y="2431050"/>
              <a:ext cx="198600" cy="19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Marcellus SC"/>
                  <a:ea typeface="Marcellus SC"/>
                  <a:cs typeface="Marcellus SC"/>
                  <a:sym typeface="Marcellus SC"/>
                </a:rPr>
                <a:t>2</a:t>
              </a:r>
              <a:endParaRPr sz="800">
                <a:solidFill>
                  <a:srgbClr val="FFFFFF"/>
                </a:solidFill>
                <a:latin typeface="Marcellus SC"/>
                <a:ea typeface="Marcellus SC"/>
                <a:cs typeface="Marcellus SC"/>
                <a:sym typeface="Marcellus SC"/>
              </a:endParaRPr>
            </a:p>
          </p:txBody>
        </p:sp>
      </p:grpSp>
      <p:grpSp>
        <p:nvGrpSpPr>
          <p:cNvPr id="200" name="Google Shape;200;p28"/>
          <p:cNvGrpSpPr/>
          <p:nvPr/>
        </p:nvGrpSpPr>
        <p:grpSpPr>
          <a:xfrm>
            <a:off x="4908100" y="1194745"/>
            <a:ext cx="3599586" cy="1384500"/>
            <a:chOff x="4908100" y="889950"/>
            <a:chExt cx="3599586" cy="1384500"/>
          </a:xfrm>
        </p:grpSpPr>
        <p:cxnSp>
          <p:nvCxnSpPr>
            <p:cNvPr id="201" name="Google Shape;201;p28"/>
            <p:cNvCxnSpPr/>
            <p:nvPr/>
          </p:nvCxnSpPr>
          <p:spPr>
            <a:xfrm>
              <a:off x="4908100" y="1593250"/>
              <a:ext cx="1715100" cy="0"/>
            </a:xfrm>
            <a:prstGeom prst="straightConnector1">
              <a:avLst/>
            </a:prstGeom>
            <a:noFill/>
            <a:ln w="9525" cap="flat" cmpd="sng">
              <a:solidFill>
                <a:schemeClr val="lt2"/>
              </a:solidFill>
              <a:prstDash val="solid"/>
              <a:round/>
              <a:headEnd type="none" w="sm" len="sm"/>
              <a:tailEnd type="none" w="sm" len="sm"/>
            </a:ln>
          </p:spPr>
        </p:cxnSp>
        <p:sp>
          <p:nvSpPr>
            <p:cNvPr id="202" name="Google Shape;202;p28"/>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EB Garamond"/>
                  <a:ea typeface="EB Garamond"/>
                  <a:cs typeface="EB Garamond"/>
                  <a:sym typeface="EB Garamond"/>
                </a:rPr>
                <a:t>Vestibulum congue tempus</a:t>
              </a:r>
              <a:endParaRPr sz="1200" b="1">
                <a:solidFill>
                  <a:schemeClr val="dk1"/>
                </a:solidFill>
                <a:latin typeface="EB Garamond"/>
                <a:ea typeface="EB Garamond"/>
                <a:cs typeface="EB Garamond"/>
                <a:sym typeface="EB Garamond"/>
              </a:endParaRPr>
            </a:p>
            <a:p>
              <a:pPr marL="0" lvl="0" indent="0" algn="l" rtl="0">
                <a:spcBef>
                  <a:spcPts val="0"/>
                </a:spcBef>
                <a:spcAft>
                  <a:spcPts val="0"/>
                </a:spcAft>
                <a:buNone/>
              </a:pPr>
              <a:endParaRPr sz="1200" b="1">
                <a:solidFill>
                  <a:schemeClr val="dk1"/>
                </a:solidFill>
                <a:latin typeface="EB Garamond"/>
                <a:ea typeface="EB Garamond"/>
                <a:cs typeface="EB Garamond"/>
                <a:sym typeface="EB Garamond"/>
              </a:endParaRPr>
            </a:p>
            <a:p>
              <a:pPr marL="0" lvl="0" indent="0" algn="l" rtl="0">
                <a:spcBef>
                  <a:spcPts val="0"/>
                </a:spcBef>
                <a:spcAft>
                  <a:spcPts val="1600"/>
                </a:spcAft>
                <a:buNone/>
              </a:pPr>
              <a:r>
                <a:rPr lang="en" sz="800">
                  <a:solidFill>
                    <a:schemeClr val="dk1"/>
                  </a:solidFill>
                  <a:latin typeface="EB Garamond"/>
                  <a:ea typeface="EB Garamond"/>
                  <a:cs typeface="EB Garamond"/>
                  <a:sym typeface="EB Garamond"/>
                </a:rPr>
                <a:t>Lorem ipsum dolor sit amet, consectetur adipiscing elit, sed do eiusmod tempor. Donec facilisis lacus eget mauris.</a:t>
              </a:r>
              <a:endParaRPr sz="800" b="1">
                <a:solidFill>
                  <a:schemeClr val="dk1"/>
                </a:solidFill>
                <a:latin typeface="EB Garamond"/>
                <a:ea typeface="EB Garamond"/>
                <a:cs typeface="EB Garamond"/>
                <a:sym typeface="EB Garamond"/>
              </a:endParaRPr>
            </a:p>
          </p:txBody>
        </p:sp>
        <p:sp>
          <p:nvSpPr>
            <p:cNvPr id="203" name="Google Shape;203;p28"/>
            <p:cNvSpPr/>
            <p:nvPr/>
          </p:nvSpPr>
          <p:spPr>
            <a:xfrm>
              <a:off x="6427830" y="1493307"/>
              <a:ext cx="198600" cy="198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Marcellus SC"/>
                  <a:ea typeface="Marcellus SC"/>
                  <a:cs typeface="Marcellus SC"/>
                  <a:sym typeface="Marcellus SC"/>
                </a:rPr>
                <a:t>1</a:t>
              </a:r>
              <a:endParaRPr sz="800">
                <a:solidFill>
                  <a:srgbClr val="FFFFFF"/>
                </a:solidFill>
                <a:latin typeface="Marcellus SC"/>
                <a:ea typeface="Marcellus SC"/>
                <a:cs typeface="Marcellus SC"/>
                <a:sym typeface="Marcellus SC"/>
              </a:endParaRPr>
            </a:p>
          </p:txBody>
        </p:sp>
      </p:grpSp>
      <p:grpSp>
        <p:nvGrpSpPr>
          <p:cNvPr id="205" name="Google Shape;205;p28"/>
          <p:cNvGrpSpPr/>
          <p:nvPr/>
        </p:nvGrpSpPr>
        <p:grpSpPr>
          <a:xfrm>
            <a:off x="2814594" y="1402950"/>
            <a:ext cx="3514811" cy="3252003"/>
            <a:chOff x="2991269" y="1153325"/>
            <a:chExt cx="3514811" cy="3252003"/>
          </a:xfrm>
        </p:grpSpPr>
        <p:sp>
          <p:nvSpPr>
            <p:cNvPr id="206" name="Google Shape;206;p28"/>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rgbClr val="413724">
                <a:alpha val="53460"/>
              </a:srgbClr>
            </a:solidFill>
            <a:ln>
              <a:noFill/>
            </a:ln>
          </p:spPr>
          <p:txBody>
            <a:bodyPr/>
            <a:lstStyle/>
            <a:p>
              <a:endParaRPr lang="en-US"/>
            </a:p>
          </p:txBody>
        </p:sp>
        <p:sp>
          <p:nvSpPr>
            <p:cNvPr id="207" name="Google Shape;207;p28"/>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lt2"/>
            </a:solidFill>
            <a:ln>
              <a:noFill/>
            </a:ln>
          </p:spPr>
          <p:txBody>
            <a:bodyPr/>
            <a:lstStyle/>
            <a:p>
              <a:endParaRPr lang="en-US"/>
            </a:p>
          </p:txBody>
        </p:sp>
        <p:sp>
          <p:nvSpPr>
            <p:cNvPr id="208" name="Google Shape;208;p28"/>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lt1"/>
            </a:solidFill>
            <a:ln>
              <a:noFill/>
            </a:ln>
          </p:spPr>
          <p:txBody>
            <a:bodyPr/>
            <a:lstStyle/>
            <a:p>
              <a:endParaRPr lang="en-US"/>
            </a:p>
          </p:txBody>
        </p:sp>
        <p:sp>
          <p:nvSpPr>
            <p:cNvPr id="209" name="Google Shape;209;p28"/>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rgbClr val="413724">
                <a:alpha val="53460"/>
              </a:srgbClr>
            </a:solidFill>
            <a:ln>
              <a:noFill/>
            </a:ln>
          </p:spPr>
          <p:txBody>
            <a:bodyPr/>
            <a:lstStyle/>
            <a:p>
              <a:endParaRPr lang="en-US"/>
            </a:p>
          </p:txBody>
        </p:sp>
        <p:sp>
          <p:nvSpPr>
            <p:cNvPr id="210" name="Google Shape;210;p28"/>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lt2"/>
            </a:solidFill>
            <a:ln>
              <a:noFill/>
            </a:ln>
          </p:spPr>
          <p:txBody>
            <a:bodyPr/>
            <a:lstStyle/>
            <a:p>
              <a:endParaRPr lang="en-US"/>
            </a:p>
          </p:txBody>
        </p:sp>
        <p:sp>
          <p:nvSpPr>
            <p:cNvPr id="211" name="Google Shape;211;p28"/>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lt1"/>
            </a:solidFill>
            <a:ln>
              <a:noFill/>
            </a:ln>
          </p:spPr>
          <p:txBody>
            <a:bodyPr/>
            <a:lstStyle/>
            <a:p>
              <a:endParaRPr lang="en-US"/>
            </a:p>
          </p:txBody>
        </p:sp>
        <p:sp>
          <p:nvSpPr>
            <p:cNvPr id="212" name="Google Shape;212;p28"/>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lt2"/>
            </a:solidFill>
            <a:ln>
              <a:noFill/>
            </a:ln>
          </p:spPr>
          <p:txBody>
            <a:bodyPr/>
            <a:lstStyle/>
            <a:p>
              <a:endParaRPr lang="en-US"/>
            </a:p>
          </p:txBody>
        </p:sp>
        <p:sp>
          <p:nvSpPr>
            <p:cNvPr id="213" name="Google Shape;213;p28"/>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lt1"/>
            </a:solidFill>
            <a:ln>
              <a:noFill/>
            </a:ln>
          </p:spPr>
          <p:txBody>
            <a:bodyPr/>
            <a:lstStyle/>
            <a:p>
              <a:endParaRPr lang="en-US"/>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548025" y="431025"/>
            <a:ext cx="5511000" cy="775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Let’s review some concepts</a:t>
            </a:r>
            <a:endParaRPr/>
          </a:p>
        </p:txBody>
      </p:sp>
      <p:sp>
        <p:nvSpPr>
          <p:cNvPr id="219" name="Google Shape;219;p29"/>
          <p:cNvSpPr txBox="1">
            <a:spLocks noGrp="1"/>
          </p:cNvSpPr>
          <p:nvPr>
            <p:ph type="body" idx="1"/>
          </p:nvPr>
        </p:nvSpPr>
        <p:spPr>
          <a:xfrm>
            <a:off x="548025" y="1410075"/>
            <a:ext cx="1837800" cy="1432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20" name="Google Shape;220;p29"/>
          <p:cNvSpPr txBox="1">
            <a:spLocks noGrp="1"/>
          </p:cNvSpPr>
          <p:nvPr>
            <p:ph type="body" idx="2"/>
          </p:nvPr>
        </p:nvSpPr>
        <p:spPr>
          <a:xfrm>
            <a:off x="2594363" y="1410075"/>
            <a:ext cx="1837800" cy="1432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21" name="Google Shape;221;p29"/>
          <p:cNvSpPr txBox="1">
            <a:spLocks noGrp="1"/>
          </p:cNvSpPr>
          <p:nvPr>
            <p:ph type="body" idx="3"/>
          </p:nvPr>
        </p:nvSpPr>
        <p:spPr>
          <a:xfrm>
            <a:off x="4640701" y="1410075"/>
            <a:ext cx="1837800" cy="1432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22" name="Google Shape;222;p29"/>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99</a:t>
            </a:fld>
            <a:endParaRPr/>
          </a:p>
        </p:txBody>
      </p:sp>
      <p:sp>
        <p:nvSpPr>
          <p:cNvPr id="223" name="Google Shape;223;p29"/>
          <p:cNvSpPr txBox="1">
            <a:spLocks noGrp="1"/>
          </p:cNvSpPr>
          <p:nvPr>
            <p:ph type="body" idx="1"/>
          </p:nvPr>
        </p:nvSpPr>
        <p:spPr>
          <a:xfrm>
            <a:off x="548025" y="2934075"/>
            <a:ext cx="1837800" cy="1432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24" name="Google Shape;224;p29"/>
          <p:cNvSpPr txBox="1">
            <a:spLocks noGrp="1"/>
          </p:cNvSpPr>
          <p:nvPr>
            <p:ph type="body" idx="2"/>
          </p:nvPr>
        </p:nvSpPr>
        <p:spPr>
          <a:xfrm>
            <a:off x="2594363" y="2934075"/>
            <a:ext cx="1837800" cy="1432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25" name="Google Shape;225;p29"/>
          <p:cNvSpPr txBox="1">
            <a:spLocks noGrp="1"/>
          </p:cNvSpPr>
          <p:nvPr>
            <p:ph type="body" idx="3"/>
          </p:nvPr>
        </p:nvSpPr>
        <p:spPr>
          <a:xfrm>
            <a:off x="4640701" y="2934075"/>
            <a:ext cx="1837800" cy="1432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theme/theme1.xml><?xml version="1.0" encoding="utf-8"?>
<a:theme xmlns:a="http://schemas.openxmlformats.org/drawingml/2006/main" name="Reignier template">
  <a:themeElements>
    <a:clrScheme name="Custom 347">
      <a:dk1>
        <a:srgbClr val="413724"/>
      </a:dk1>
      <a:lt1>
        <a:srgbClr val="FFFFFF"/>
      </a:lt1>
      <a:dk2>
        <a:srgbClr val="E5DCCA"/>
      </a:dk2>
      <a:lt2>
        <a:srgbClr val="B0A491"/>
      </a:lt2>
      <a:accent1>
        <a:srgbClr val="FFDF94"/>
      </a:accent1>
      <a:accent2>
        <a:srgbClr val="E0B85D"/>
      </a:accent2>
      <a:accent3>
        <a:srgbClr val="CF9472"/>
      </a:accent3>
      <a:accent4>
        <a:srgbClr val="799B93"/>
      </a:accent4>
      <a:accent5>
        <a:srgbClr val="B4C0CC"/>
      </a:accent5>
      <a:accent6>
        <a:srgbClr val="95AECD"/>
      </a:accent6>
      <a:hlink>
        <a:srgbClr val="7A674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5270</Words>
  <Application>Microsoft Office PowerPoint</Application>
  <PresentationFormat>Trình chiếu Trên màn hình (16:9)</PresentationFormat>
  <Paragraphs>1090</Paragraphs>
  <Slides>120</Slides>
  <Notes>120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120</vt:i4>
      </vt:variant>
    </vt:vector>
  </HeadingPairs>
  <TitlesOfParts>
    <vt:vector size="127" baseType="lpstr">
      <vt:lpstr>Arial</vt:lpstr>
      <vt:lpstr>Montserrat</vt:lpstr>
      <vt:lpstr>Frank Ruhl Libre</vt:lpstr>
      <vt:lpstr>EB Garamond</vt:lpstr>
      <vt:lpstr>Marcellus SC</vt:lpstr>
      <vt:lpstr>Calibri</vt:lpstr>
      <vt:lpstr>Reignier template</vt:lpstr>
      <vt:lpstr>Soul Slayer</vt:lpstr>
      <vt:lpstr>Team member</vt:lpstr>
      <vt:lpstr>Game description</vt:lpstr>
      <vt:lpstr>Bản trình bày PowerPoint</vt:lpstr>
      <vt:lpstr>Game Flow</vt:lpstr>
      <vt:lpstr>Coreloop</vt:lpstr>
      <vt:lpstr>Bản trình bày PowerPoint</vt:lpstr>
      <vt:lpstr>Bản trình bày PowerPoint</vt:lpstr>
      <vt:lpstr>Bản trình bày PowerPoint</vt:lpstr>
      <vt:lpstr>Bản trình bày PowerPoint</vt:lpstr>
      <vt:lpstr>Bản trình bày PowerPoint</vt:lpstr>
      <vt:lpstr>Bản trình bày PowerPoint</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Game Assets</vt:lpstr>
      <vt:lpstr>Player character</vt:lpstr>
      <vt:lpstr>Player character</vt:lpstr>
      <vt:lpstr>NPC </vt:lpstr>
      <vt:lpstr>NPC 1</vt:lpstr>
      <vt:lpstr>NPC 3</vt:lpstr>
      <vt:lpstr>Boss</vt:lpstr>
      <vt:lpstr>Boss</vt:lpstr>
      <vt:lpstr>Boss</vt:lpstr>
      <vt:lpstr>Boss</vt:lpstr>
      <vt:lpstr>Boss</vt:lpstr>
      <vt:lpstr>Boss</vt:lpstr>
      <vt:lpstr>Enemy</vt:lpstr>
      <vt:lpstr>Enemy</vt:lpstr>
      <vt:lpstr>Enemy</vt:lpstr>
      <vt:lpstr>Enemy</vt:lpstr>
      <vt:lpstr>Enemy</vt:lpstr>
      <vt:lpstr>Enemy</vt:lpstr>
      <vt:lpstr>Enemy</vt:lpstr>
      <vt:lpstr>Enemy</vt:lpstr>
      <vt:lpstr>Enemy</vt:lpstr>
      <vt:lpstr>Enemy</vt:lpstr>
      <vt:lpstr>Skill system</vt:lpstr>
      <vt:lpstr>Skill system</vt:lpstr>
      <vt:lpstr>Skill system</vt:lpstr>
      <vt:lpstr>Skill system</vt:lpstr>
      <vt:lpstr>Skill system</vt:lpstr>
      <vt:lpstr>Skill system</vt:lpstr>
      <vt:lpstr>Skill system</vt:lpstr>
      <vt:lpstr>Skill system</vt:lpstr>
      <vt:lpstr>Skill system</vt:lpstr>
      <vt:lpstr>Skill system</vt:lpstr>
      <vt:lpstr>Skill system</vt:lpstr>
      <vt:lpstr>Skill system</vt:lpstr>
      <vt:lpstr>Skill system</vt:lpstr>
      <vt:lpstr>Skill system</vt:lpstr>
      <vt:lpstr>Skill system</vt:lpstr>
      <vt:lpstr>Equipment</vt:lpstr>
      <vt:lpstr>Equipment</vt:lpstr>
      <vt:lpstr>Equipment</vt:lpstr>
      <vt:lpstr>Equipment</vt:lpstr>
      <vt:lpstr>Equipment</vt:lpstr>
      <vt:lpstr>Equipment</vt:lpstr>
      <vt:lpstr>Map</vt:lpstr>
      <vt:lpstr>Map</vt:lpstr>
      <vt:lpstr>Map</vt:lpstr>
      <vt:lpstr>Map</vt:lpstr>
      <vt:lpstr>1. Transition headline</vt:lpstr>
      <vt:lpstr>This is a slide title</vt:lpstr>
      <vt:lpstr>You can also split your content</vt:lpstr>
      <vt:lpstr>In two or three columns</vt:lpstr>
      <vt:lpstr>Use diagrams to explain your ideas</vt:lpstr>
      <vt:lpstr>And tables to compare data</vt:lpstr>
      <vt:lpstr>Maps</vt:lpstr>
      <vt:lpstr>89,526,124$</vt:lpstr>
      <vt:lpstr>Our process is easy</vt:lpstr>
      <vt:lpstr>Let’s review some concepts</vt:lpstr>
      <vt:lpstr>Bản trình bày PowerPoint</vt:lpstr>
      <vt:lpstr>Bản trình bày PowerPoint</vt:lpstr>
      <vt:lpstr>Bản trình bày PowerPoint</vt:lpstr>
      <vt:lpstr>Bản trình bày PowerPoint</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Bản trình bày PowerPoint</vt:lpstr>
      <vt:lpstr>Diagrams and infographics</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Soul Slayer</dc:title>
  <cp:lastModifiedBy>Tien Anh</cp:lastModifiedBy>
  <cp:revision>147</cp:revision>
  <dcterms:modified xsi:type="dcterms:W3CDTF">2024-06-08T06:57:08Z</dcterms:modified>
</cp:coreProperties>
</file>